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5" r:id="rId4"/>
  </p:sldMasterIdLst>
  <p:notesMasterIdLst>
    <p:notesMasterId r:id="rId17"/>
  </p:notesMasterIdLst>
  <p:handoutMasterIdLst>
    <p:handoutMasterId r:id="rId18"/>
  </p:handoutMasterIdLst>
  <p:sldIdLst>
    <p:sldId id="257" r:id="rId5"/>
    <p:sldId id="389" r:id="rId6"/>
    <p:sldId id="392" r:id="rId7"/>
    <p:sldId id="393" r:id="rId8"/>
    <p:sldId id="394" r:id="rId9"/>
    <p:sldId id="395" r:id="rId10"/>
    <p:sldId id="396" r:id="rId11"/>
    <p:sldId id="397" r:id="rId12"/>
    <p:sldId id="398" r:id="rId13"/>
    <p:sldId id="399" r:id="rId14"/>
    <p:sldId id="400" r:id="rId15"/>
    <p:sldId id="40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3F992B-8C64-41F8-AED6-A49025A781E1}" v="15" dt="2023-06-11T21:48:36.0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1" autoAdjust="0"/>
    <p:restoredTop sz="93725" autoAdjust="0"/>
  </p:normalViewPr>
  <p:slideViewPr>
    <p:cSldViewPr snapToGrid="0">
      <p:cViewPr varScale="1">
        <p:scale>
          <a:sx n="111" d="100"/>
          <a:sy n="111" d="100"/>
        </p:scale>
        <p:origin x="588" y="96"/>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14" d="100"/>
          <a:sy n="114" d="100"/>
        </p:scale>
        <p:origin x="147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a:p>
        </p:txBody>
      </p:sp>
      <p:sp>
        <p:nvSpPr>
          <p:cNvPr id="3" name="Marcador de fecha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8CA2E8D-45A3-4C48-9625-891692387AEA}" type="datetime1">
              <a:rPr lang="es-MX" smtClean="0"/>
              <a:t>11/06/2023</a:t>
            </a:fld>
            <a:endParaRPr lang="es-MX"/>
          </a:p>
        </p:txBody>
      </p:sp>
      <p:sp>
        <p:nvSpPr>
          <p:cNvPr id="4" name="Marcador de pie de página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a:p>
        </p:txBody>
      </p:sp>
      <p:sp>
        <p:nvSpPr>
          <p:cNvPr id="5" name="Marcador de número de diapositiva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23CDBB5-5B4A-4483-935D-A73935186B4D}" type="slidenum">
              <a:rPr lang="es-MX" smtClean="0"/>
              <a:t>‹Nº›</a:t>
            </a:fld>
            <a:endParaRPr lang="es-MX"/>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513C4DD5-6CE3-47E7-95E8-166693B65D37}" type="datetime1">
              <a:rPr lang="es-MX" smtClean="0"/>
              <a:t>11/06/2023</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a:t>Haga clic para modificar los estilos de texto del patrón</a:t>
            </a:r>
          </a:p>
          <a:p>
            <a:pPr lvl="1" rtl="0"/>
            <a:r>
              <a:rPr lang="es-MX"/>
              <a:t>Segundo nivel</a:t>
            </a:r>
          </a:p>
          <a:p>
            <a:pPr lvl="2" rtl="0"/>
            <a:r>
              <a:rPr lang="es-MX"/>
              <a:t>Tercer nivel</a:t>
            </a:r>
          </a:p>
          <a:p>
            <a:pPr lvl="3" rtl="0"/>
            <a:r>
              <a:rPr lang="es-MX"/>
              <a:t>Cuarto nivel</a:t>
            </a:r>
          </a:p>
          <a:p>
            <a:pPr lvl="4" rtl="0"/>
            <a:r>
              <a:rPr lang="es-MX"/>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7CCE34D-CFF1-4FFE-815B-D050E7ED2DFD}" type="slidenum">
              <a:rPr lang="es-MX" smtClean="0"/>
              <a:t>‹Nº›</a:t>
            </a:fld>
            <a:endParaRPr lang="es-MX"/>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MX" dirty="0"/>
          </a:p>
        </p:txBody>
      </p:sp>
      <p:sp>
        <p:nvSpPr>
          <p:cNvPr id="4" name="Marcador de número de diapositiva 3"/>
          <p:cNvSpPr>
            <a:spLocks noGrp="1"/>
          </p:cNvSpPr>
          <p:nvPr>
            <p:ph type="sldNum" sz="quarter" idx="5"/>
          </p:nvPr>
        </p:nvSpPr>
        <p:spPr/>
        <p:txBody>
          <a:bodyPr rtlCol="0"/>
          <a:lstStyle/>
          <a:p>
            <a:pPr rtl="0"/>
            <a:fld id="{1983A999-5E0E-42CA-8400-604AE921FF7C}" type="slidenum">
              <a:rPr lang="es-MX" smtClean="0"/>
              <a:t>1</a:t>
            </a:fld>
            <a:endParaRPr lang="es-MX"/>
          </a:p>
        </p:txBody>
      </p:sp>
      <p:sp>
        <p:nvSpPr>
          <p:cNvPr id="5" name="Marcador de fecha 4">
            <a:extLst>
              <a:ext uri="{FF2B5EF4-FFF2-40B4-BE49-F238E27FC236}">
                <a16:creationId xmlns:a16="http://schemas.microsoft.com/office/drawing/2014/main" id="{245707CC-89EA-43A2-BEC7-ACC1C58A426A}"/>
              </a:ext>
            </a:extLst>
          </p:cNvPr>
          <p:cNvSpPr>
            <a:spLocks noGrp="1"/>
          </p:cNvSpPr>
          <p:nvPr>
            <p:ph type="dt" idx="1"/>
          </p:nvPr>
        </p:nvSpPr>
        <p:spPr/>
        <p:txBody>
          <a:bodyPr/>
          <a:lstStyle/>
          <a:p>
            <a:pPr rtl="0"/>
            <a:fld id="{B72653C4-4721-4992-BEFD-5B63D45D1ED1}" type="datetime1">
              <a:rPr lang="es-MX" smtClean="0"/>
              <a:t>11/06/2023</a:t>
            </a:fld>
            <a:endParaRPr lang="es-MX"/>
          </a:p>
        </p:txBody>
      </p:sp>
    </p:spTree>
    <p:extLst>
      <p:ext uri="{BB962C8B-B14F-4D97-AF65-F5344CB8AC3E}">
        <p14:creationId xmlns:p14="http://schemas.microsoft.com/office/powerpoint/2010/main" val="15608359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pPr rtl="0"/>
            <a:r>
              <a:rPr lang="es-MX"/>
              <a:t>Martes, 2 de febrero de 20XX</a:t>
            </a:r>
            <a:endParaRPr lang="es-MX" dirty="0"/>
          </a:p>
        </p:txBody>
      </p:sp>
      <p:sp>
        <p:nvSpPr>
          <p:cNvPr id="5" name="Footer Placeholder 4"/>
          <p:cNvSpPr>
            <a:spLocks noGrp="1"/>
          </p:cNvSpPr>
          <p:nvPr>
            <p:ph type="ftr" sz="quarter" idx="11"/>
          </p:nvPr>
        </p:nvSpPr>
        <p:spPr>
          <a:xfrm>
            <a:off x="1876424" y="5410201"/>
            <a:ext cx="5124886" cy="365125"/>
          </a:xfrm>
        </p:spPr>
        <p:txBody>
          <a:bodyPr/>
          <a:lstStyle/>
          <a:p>
            <a:pPr rtl="0"/>
            <a:r>
              <a:rPr lang="es-MX"/>
              <a:t>Ejemplo de Texto al pie de página</a:t>
            </a:r>
          </a:p>
        </p:txBody>
      </p:sp>
      <p:sp>
        <p:nvSpPr>
          <p:cNvPr id="6" name="Slide Number Placeholder 5"/>
          <p:cNvSpPr>
            <a:spLocks noGrp="1"/>
          </p:cNvSpPr>
          <p:nvPr>
            <p:ph type="sldNum" sz="quarter" idx="12"/>
          </p:nvPr>
        </p:nvSpPr>
        <p:spPr>
          <a:xfrm>
            <a:off x="9896911" y="5410199"/>
            <a:ext cx="771089" cy="365125"/>
          </a:xfrm>
        </p:spPr>
        <p:txBody>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877600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046481296"/>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2286009097"/>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21137003"/>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177448382"/>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pPr rtl="0"/>
            <a:r>
              <a:rPr lang="es-MX"/>
              <a:t>Martes, 2 de febrero de 20XX</a:t>
            </a:r>
            <a:endParaRPr lang="es-MX" dirty="0"/>
          </a:p>
        </p:txBody>
      </p:sp>
      <p:sp>
        <p:nvSpPr>
          <p:cNvPr id="4" name="Footer Placeholder 3"/>
          <p:cNvSpPr>
            <a:spLocks noGrp="1"/>
          </p:cNvSpPr>
          <p:nvPr>
            <p:ph type="ftr" sz="quarter" idx="11"/>
          </p:nvPr>
        </p:nvSpPr>
        <p:spPr/>
        <p:txBody>
          <a:bodyPr/>
          <a:lstStyle/>
          <a:p>
            <a:pPr rtl="0"/>
            <a:r>
              <a:rPr lang="es-MX"/>
              <a:t>Ejemplo de Texto al pie de página</a:t>
            </a:r>
            <a:endParaRPr lang="es-MX" dirty="0"/>
          </a:p>
        </p:txBody>
      </p:sp>
      <p:sp>
        <p:nvSpPr>
          <p:cNvPr id="5" name="Slide Number Placeholder 4"/>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509628816"/>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pPr rtl="0"/>
            <a:r>
              <a:rPr lang="es-MX"/>
              <a:t>Martes, 2 de febrero de 20XX</a:t>
            </a:r>
            <a:endParaRPr lang="es-MX" dirty="0"/>
          </a:p>
        </p:txBody>
      </p:sp>
      <p:sp>
        <p:nvSpPr>
          <p:cNvPr id="4" name="Footer Placeholder 3"/>
          <p:cNvSpPr>
            <a:spLocks noGrp="1"/>
          </p:cNvSpPr>
          <p:nvPr>
            <p:ph type="ftr" sz="quarter" idx="11"/>
          </p:nvPr>
        </p:nvSpPr>
        <p:spPr/>
        <p:txBody>
          <a:bodyPr/>
          <a:lstStyle/>
          <a:p>
            <a:pPr rtl="0"/>
            <a:r>
              <a:rPr lang="es-MX"/>
              <a:t>Ejemplo de Texto al pie de página</a:t>
            </a:r>
            <a:endParaRPr lang="es-MX" dirty="0"/>
          </a:p>
        </p:txBody>
      </p:sp>
      <p:sp>
        <p:nvSpPr>
          <p:cNvPr id="5" name="Slide Number Placeholder 4"/>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982087229"/>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r>
              <a:rPr lang="es-MX"/>
              <a:t>Martes, 2 de febrero de 20XX</a:t>
            </a:r>
            <a:endParaRPr lang="es-MX" dirty="0"/>
          </a:p>
        </p:txBody>
      </p:sp>
      <p:sp>
        <p:nvSpPr>
          <p:cNvPr id="5" name="Footer Placeholder 4"/>
          <p:cNvSpPr>
            <a:spLocks noGrp="1"/>
          </p:cNvSpPr>
          <p:nvPr>
            <p:ph type="ftr" sz="quarter" idx="11"/>
          </p:nvPr>
        </p:nvSpPr>
        <p:spPr/>
        <p:txBody>
          <a:bodyPr/>
          <a:lstStyle/>
          <a:p>
            <a:pPr rtl="0"/>
            <a:r>
              <a:rPr lang="es-MX"/>
              <a:t>Ejemplo de Texto al pie de página</a:t>
            </a:r>
            <a:endParaRPr lang="es-MX" dirty="0"/>
          </a:p>
        </p:txBody>
      </p:sp>
      <p:sp>
        <p:nvSpPr>
          <p:cNvPr id="6" name="Slide Number Placeholder 5"/>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542204113"/>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r>
              <a:rPr lang="es-MX"/>
              <a:t>Martes, 2 de febrero de 20XX</a:t>
            </a:r>
            <a:endParaRPr lang="es-MX" dirty="0"/>
          </a:p>
        </p:txBody>
      </p:sp>
      <p:sp>
        <p:nvSpPr>
          <p:cNvPr id="5" name="Footer Placeholder 4"/>
          <p:cNvSpPr>
            <a:spLocks noGrp="1"/>
          </p:cNvSpPr>
          <p:nvPr>
            <p:ph type="ftr" sz="quarter" idx="11"/>
          </p:nvPr>
        </p:nvSpPr>
        <p:spPr/>
        <p:txBody>
          <a:bodyPr/>
          <a:lstStyle/>
          <a:p>
            <a:pPr rtl="0"/>
            <a:r>
              <a:rPr lang="es-MX"/>
              <a:t>Ejemplo de Texto al pie de página</a:t>
            </a:r>
            <a:endParaRPr lang="es-MX" dirty="0"/>
          </a:p>
        </p:txBody>
      </p:sp>
      <p:sp>
        <p:nvSpPr>
          <p:cNvPr id="6" name="Slide Number Placeholder 5"/>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2688870712"/>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Agenda">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rtlCol="0" anchor="b" anchorCtr="0">
            <a:noAutofit/>
          </a:bodyPr>
          <a:lstStyle>
            <a:lvl1pPr>
              <a:defRPr/>
            </a:lvl1pPr>
          </a:lstStyle>
          <a:p>
            <a:pPr rtl="0"/>
            <a:r>
              <a:rPr lang="es-MX"/>
              <a:t>Haz clic para agregar un título</a:t>
            </a:r>
          </a:p>
        </p:txBody>
      </p:sp>
      <p:sp>
        <p:nvSpPr>
          <p:cNvPr id="7" name="Marcador de contenido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rtlCol="0" anchor="t" anchorCtr="0">
            <a:noAutofit/>
          </a:bodyPr>
          <a:lstStyle>
            <a:lvl1pPr>
              <a:buNone/>
              <a:defRPr/>
            </a:lvl1pPr>
          </a:lstStyle>
          <a:p>
            <a:pPr rtl="0">
              <a:lnSpc>
                <a:spcPct val="120000"/>
              </a:lnSpc>
            </a:pPr>
            <a:r>
              <a:rPr lang="es-MX" sz="1600"/>
              <a:t>Haz clic para agregar texto</a:t>
            </a:r>
          </a:p>
        </p:txBody>
      </p:sp>
      <p:sp>
        <p:nvSpPr>
          <p:cNvPr id="17" name="Marcador de posición de imagen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rtlCol="0">
            <a:noAutofit/>
          </a:bodyPr>
          <a:lstStyle/>
          <a:p>
            <a:pPr rtl="0"/>
            <a:r>
              <a:rPr lang="es-ES"/>
              <a:t>Haga clic en el icono para agregar una imagen</a:t>
            </a:r>
            <a:endParaRPr lang="es-MX"/>
          </a:p>
        </p:txBody>
      </p:sp>
      <p:sp>
        <p:nvSpPr>
          <p:cNvPr id="22" name="Marcador de posición de imagen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rtlCol="0">
            <a:noAutofit/>
          </a:bodyPr>
          <a:lstStyle/>
          <a:p>
            <a:pPr rtl="0"/>
            <a:r>
              <a:rPr lang="es-ES"/>
              <a:t>Haga clic en el icono para agregar una imagen</a:t>
            </a:r>
            <a:endParaRPr lang="es-MX"/>
          </a:p>
        </p:txBody>
      </p:sp>
      <p:sp>
        <p:nvSpPr>
          <p:cNvPr id="25" name="Marcador de posición de imagen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rtlCol="0">
            <a:noAutofit/>
          </a:bodyPr>
          <a:lstStyle/>
          <a:p>
            <a:pPr rtl="0"/>
            <a:r>
              <a:rPr lang="es-ES"/>
              <a:t>Haga clic en el icono para agregar una imagen</a:t>
            </a:r>
            <a:endParaRPr lang="es-MX"/>
          </a:p>
        </p:txBody>
      </p:sp>
      <p:sp>
        <p:nvSpPr>
          <p:cNvPr id="2" name="Marcador de posición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MX"/>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MX"/>
              <a:t>Ejemplo de Texto al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
        <p:nvSpPr>
          <p:cNvPr id="6" name="Elipse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nvGrpSpPr>
          <p:cNvPr id="10" name="Grupo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orma libre: Forma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2" name="Elipse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dirty="0"/>
            </a:p>
          </p:txBody>
        </p:sp>
      </p:grpSp>
    </p:spTree>
    <p:extLst>
      <p:ext uri="{BB962C8B-B14F-4D97-AF65-F5344CB8AC3E}">
        <p14:creationId xmlns:p14="http://schemas.microsoft.com/office/powerpoint/2010/main" val="3412392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ítulo">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rtlCol="0" anchor="b" anchorCtr="0">
            <a:noAutofit/>
          </a:bodyPr>
          <a:lstStyle/>
          <a:p>
            <a:pPr rtl="0"/>
            <a:r>
              <a:rPr lang="es-MX" sz="4800"/>
              <a:t>Flotante en 3D</a:t>
            </a:r>
          </a:p>
        </p:txBody>
      </p:sp>
      <p:sp>
        <p:nvSpPr>
          <p:cNvPr id="14" name="Marcador de posición de imagen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rtlCol="0">
            <a:noAutofit/>
          </a:bodyPr>
          <a:lstStyle/>
          <a:p>
            <a:pPr rtl="0"/>
            <a:r>
              <a:rPr lang="es-ES"/>
              <a:t>Haga clic en el icono para agregar una imagen</a:t>
            </a:r>
            <a:endParaRPr lang="es-MX"/>
          </a:p>
        </p:txBody>
      </p:sp>
      <p:sp>
        <p:nvSpPr>
          <p:cNvPr id="8" name="Elipse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nvGrpSpPr>
          <p:cNvPr id="9" name="Grupo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orma libre: Forma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1" name="Elipse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3" name="Marcador de texto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rtlCol="0">
            <a:noAutofit/>
          </a:bodyPr>
          <a:lstStyle>
            <a:lvl1pPr>
              <a:buNone/>
              <a:defRPr sz="2000"/>
            </a:lvl1pPr>
            <a:lvl2pPr>
              <a:buNone/>
              <a:defRPr sz="2000"/>
            </a:lvl2pPr>
            <a:lvl3pPr>
              <a:buNone/>
              <a:defRPr sz="2000"/>
            </a:lvl3pPr>
            <a:lvl4pPr>
              <a:buNone/>
              <a:defRPr sz="2000"/>
            </a:lvl4pPr>
            <a:lvl5pPr>
              <a:buNone/>
              <a:defRPr sz="2000"/>
            </a:lvl5pPr>
          </a:lstStyle>
          <a:p>
            <a:pPr lvl="0" rtl="0"/>
            <a:r>
              <a:rPr lang="es-ES"/>
              <a:t>Haga clic para modificar los estilos de texto del patrón</a:t>
            </a:r>
          </a:p>
        </p:txBody>
      </p:sp>
    </p:spTree>
    <p:extLst>
      <p:ext uri="{BB962C8B-B14F-4D97-AF65-F5344CB8AC3E}">
        <p14:creationId xmlns:p14="http://schemas.microsoft.com/office/powerpoint/2010/main" val="600948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r>
              <a:rPr lang="es-MX"/>
              <a:t>Martes, 2 de febrero de 20XX</a:t>
            </a:r>
            <a:endParaRPr lang="es-MX" dirty="0"/>
          </a:p>
        </p:txBody>
      </p:sp>
      <p:sp>
        <p:nvSpPr>
          <p:cNvPr id="5" name="Footer Placeholder 4"/>
          <p:cNvSpPr>
            <a:spLocks noGrp="1"/>
          </p:cNvSpPr>
          <p:nvPr>
            <p:ph type="ftr" sz="quarter" idx="11"/>
          </p:nvPr>
        </p:nvSpPr>
        <p:spPr/>
        <p:txBody>
          <a:bodyPr/>
          <a:lstStyle/>
          <a:p>
            <a:pPr rtl="0"/>
            <a:r>
              <a:rPr lang="es-MX"/>
              <a:t>Ejemplo de Texto al pie de página</a:t>
            </a:r>
            <a:endParaRPr lang="es-MX" dirty="0"/>
          </a:p>
        </p:txBody>
      </p:sp>
      <p:sp>
        <p:nvSpPr>
          <p:cNvPr id="6" name="Slide Number Placeholder 5"/>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018426065"/>
      </p:ext>
    </p:extLst>
  </p:cSld>
  <p:clrMapOvr>
    <a:masterClrMapping/>
  </p:clrMapOvr>
  <p:hf hdr="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Introducción">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rtlCol="0" anchor="t" anchorCtr="0">
            <a:noAutofit/>
          </a:bodyPr>
          <a:lstStyle/>
          <a:p>
            <a:pPr rtl="0"/>
            <a:r>
              <a:rPr lang="es-ES"/>
              <a:t>Haga clic para modificar el estilo de título del patrón</a:t>
            </a:r>
            <a:endParaRPr lang="es-MX" dirty="0"/>
          </a:p>
        </p:txBody>
      </p:sp>
      <p:sp>
        <p:nvSpPr>
          <p:cNvPr id="12" name="Marcador de posición de imagen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rtlCol="0">
            <a:noAutofit/>
          </a:bodyPr>
          <a:lstStyle/>
          <a:p>
            <a:pPr rtl="0"/>
            <a:r>
              <a:rPr lang="es-ES"/>
              <a:t>Haga clic en el icono para agregar una imagen</a:t>
            </a:r>
            <a:endParaRPr lang="es-MX"/>
          </a:p>
        </p:txBody>
      </p:sp>
      <p:sp>
        <p:nvSpPr>
          <p:cNvPr id="18" name="Marcador de posición de imagen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rtlCol="0">
            <a:noAutofit/>
          </a:bodyPr>
          <a:lstStyle/>
          <a:p>
            <a:pPr rtl="0"/>
            <a:r>
              <a:rPr lang="es-ES"/>
              <a:t>Haga clic en el icono para agregar una imagen</a:t>
            </a:r>
            <a:endParaRPr lang="es-MX"/>
          </a:p>
        </p:txBody>
      </p:sp>
      <p:sp>
        <p:nvSpPr>
          <p:cNvPr id="19" name="Marcador de posición de imagen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rtlCol="0">
            <a:noAutofit/>
          </a:bodyPr>
          <a:lstStyle/>
          <a:p>
            <a:pPr rtl="0"/>
            <a:r>
              <a:rPr lang="es-ES"/>
              <a:t>Haga clic en el icono para agregar una imagen</a:t>
            </a:r>
            <a:endParaRPr lang="es-MX"/>
          </a:p>
        </p:txBody>
      </p:sp>
      <p:sp>
        <p:nvSpPr>
          <p:cNvPr id="20" name="Marcador de posición de imagen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rtlCol="0">
            <a:noAutofit/>
          </a:bodyPr>
          <a:lstStyle/>
          <a:p>
            <a:pPr rtl="0"/>
            <a:r>
              <a:rPr lang="es-ES"/>
              <a:t>Haga clic en el icono para agregar una imagen</a:t>
            </a:r>
            <a:endParaRPr lang="es-MX"/>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MX"/>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MX"/>
              <a:t>Ejemplo de Texto al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
        <p:nvSpPr>
          <p:cNvPr id="11" name="Marcador de contenido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rtlCol="0">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rtl="0"/>
            <a:r>
              <a:rPr lang="es-ES"/>
              <a:t>Haga clic para modificar los estilos de texto del patrón</a:t>
            </a:r>
          </a:p>
        </p:txBody>
      </p:sp>
    </p:spTree>
    <p:extLst>
      <p:ext uri="{BB962C8B-B14F-4D97-AF65-F5344CB8AC3E}">
        <p14:creationId xmlns:p14="http://schemas.microsoft.com/office/powerpoint/2010/main" val="25702607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Salto de sección">
    <p:bg>
      <p:bgRef idx="1001">
        <a:schemeClr val="bg1"/>
      </p:bgRef>
    </p:bg>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rtlCol="0"/>
          <a:lstStyle/>
          <a:p>
            <a:pPr rtl="0"/>
            <a:r>
              <a:rPr lang="es-ES"/>
              <a:t>Haga clic en el icono para agregar una imagen</a:t>
            </a:r>
            <a:endParaRPr lang="es-MX"/>
          </a:p>
        </p:txBody>
      </p:sp>
      <p:sp>
        <p:nvSpPr>
          <p:cNvPr id="4" name="Marcador de posición de fecha 3">
            <a:extLst>
              <a:ext uri="{FF2B5EF4-FFF2-40B4-BE49-F238E27FC236}">
                <a16:creationId xmlns:a16="http://schemas.microsoft.com/office/drawing/2014/main" id="{56403DDF-462A-45CE-931B-010AB4F73C3F}"/>
              </a:ext>
            </a:extLst>
          </p:cNvPr>
          <p:cNvSpPr>
            <a:spLocks noGrp="1"/>
          </p:cNvSpPr>
          <p:nvPr>
            <p:ph type="dt" sz="half" idx="10"/>
          </p:nvPr>
        </p:nvSpPr>
        <p:spPr/>
        <p:txBody>
          <a:bodyPr rtlCol="0"/>
          <a:lstStyle/>
          <a:p>
            <a:pPr rtl="0"/>
            <a:r>
              <a:rPr lang="es-MX"/>
              <a:t>Martes, 2 de febrero de 20XX</a:t>
            </a:r>
          </a:p>
        </p:txBody>
      </p:sp>
      <p:sp>
        <p:nvSpPr>
          <p:cNvPr id="5" name="Marcador de pie de página 4">
            <a:extLst>
              <a:ext uri="{FF2B5EF4-FFF2-40B4-BE49-F238E27FC236}">
                <a16:creationId xmlns:a16="http://schemas.microsoft.com/office/drawing/2014/main" id="{39E10702-2ACF-4768-9E91-8CB87B89594D}"/>
              </a:ext>
            </a:extLst>
          </p:cNvPr>
          <p:cNvSpPr>
            <a:spLocks noGrp="1"/>
          </p:cNvSpPr>
          <p:nvPr>
            <p:ph type="ftr" sz="quarter" idx="11"/>
          </p:nvPr>
        </p:nvSpPr>
        <p:spPr/>
        <p:txBody>
          <a:bodyPr rtlCol="0"/>
          <a:lstStyle/>
          <a:p>
            <a:pPr rtl="0"/>
            <a:r>
              <a:rPr lang="es-MX"/>
              <a:t>Ejemplo de Texto al pie de página</a:t>
            </a:r>
          </a:p>
        </p:txBody>
      </p:sp>
      <p:sp>
        <p:nvSpPr>
          <p:cNvPr id="6" name="Marcador de número de diapositiva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rtlCol="0"/>
          <a:lstStyle/>
          <a:p>
            <a:pPr rtl="0"/>
            <a:fld id="{DBA1B0FB-D917-4C8C-928F-313BD683BF39}" type="slidenum">
              <a:rPr lang="es-MX" smtClean="0"/>
              <a:t>‹Nº›</a:t>
            </a:fld>
            <a:endParaRPr lang="es-MX"/>
          </a:p>
        </p:txBody>
      </p:sp>
      <p:sp>
        <p:nvSpPr>
          <p:cNvPr id="13" name="Rectángulo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a:p>
        </p:txBody>
      </p:sp>
      <p:sp>
        <p:nvSpPr>
          <p:cNvPr id="14" name="Rectángulo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a:p>
        </p:txBody>
      </p:sp>
      <p:sp>
        <p:nvSpPr>
          <p:cNvPr id="15" name="Título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rtlCol="0" anchor="b" anchorCtr="0">
            <a:noAutofit/>
          </a:bodyPr>
          <a:lstStyle>
            <a:lvl1pPr>
              <a:defRPr sz="6400"/>
            </a:lvl1pPr>
          </a:lstStyle>
          <a:p>
            <a:pPr rtl="0"/>
            <a:r>
              <a:rPr lang="es-ES"/>
              <a:t>Haga clic para modificar el estilo de título del patrón</a:t>
            </a:r>
            <a:endParaRPr lang="es-MX" dirty="0"/>
          </a:p>
        </p:txBody>
      </p:sp>
      <p:sp>
        <p:nvSpPr>
          <p:cNvPr id="16" name="Subtítulo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rtlCol="0">
            <a:noAutofit/>
          </a:bodyPr>
          <a:lstStyle>
            <a:lvl1pPr>
              <a:buNone/>
              <a:defRPr sz="2400"/>
            </a:lvl1pPr>
          </a:lstStyle>
          <a:p>
            <a:pPr rtl="0"/>
            <a:r>
              <a:rPr lang="es-ES">
                <a:solidFill>
                  <a:schemeClr val="tx1">
                    <a:alpha val="60000"/>
                  </a:schemeClr>
                </a:solidFill>
              </a:rPr>
              <a:t>Haga clic para modificar el estilo de subtítulo del patrón</a:t>
            </a:r>
            <a:endParaRPr lang="es-MX"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_Salto de sección">
    <p:bg>
      <p:bgRef idx="1001">
        <a:schemeClr val="bg1"/>
      </p:bgRef>
    </p:bg>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rtlCol="0"/>
          <a:lstStyle/>
          <a:p>
            <a:pPr rtl="0"/>
            <a:r>
              <a:rPr lang="es-ES"/>
              <a:t>Haga clic en el icono para agregar una imagen</a:t>
            </a:r>
            <a:endParaRPr lang="es-MX"/>
          </a:p>
        </p:txBody>
      </p:sp>
      <p:sp>
        <p:nvSpPr>
          <p:cNvPr id="16" name="Subtítulo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rtlCol="0">
            <a:noAutofit/>
          </a:bodyPr>
          <a:lstStyle>
            <a:lvl1pPr marL="548640" indent="0">
              <a:lnSpc>
                <a:spcPct val="200000"/>
              </a:lnSpc>
              <a:buNone/>
              <a:defRPr/>
            </a:lvl1pPr>
          </a:lstStyle>
          <a:p>
            <a:pPr rtl="0"/>
            <a:r>
              <a:rPr lang="es-ES">
                <a:solidFill>
                  <a:schemeClr val="tx1">
                    <a:alpha val="60000"/>
                  </a:schemeClr>
                </a:solidFill>
              </a:rPr>
              <a:t>Haga clic para modificar el estilo de subtítulo del patrón</a:t>
            </a:r>
            <a:endParaRPr lang="es-MX" dirty="0">
              <a:solidFill>
                <a:schemeClr val="tx1">
                  <a:alpha val="60000"/>
                </a:schemeClr>
              </a:solidFill>
            </a:endParaRPr>
          </a:p>
        </p:txBody>
      </p:sp>
      <p:sp>
        <p:nvSpPr>
          <p:cNvPr id="15" name="Título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rtlCol="0" anchor="b" anchorCtr="0">
            <a:noAutofit/>
          </a:bodyPr>
          <a:lstStyle>
            <a:lvl1pPr marL="548640">
              <a:spcAft>
                <a:spcPts val="1200"/>
              </a:spcAft>
              <a:defRPr sz="6400"/>
            </a:lvl1pPr>
          </a:lstStyle>
          <a:p>
            <a:pPr rtl="0"/>
            <a:r>
              <a:rPr lang="es-ES"/>
              <a:t>Haga clic para modificar el estilo de título del patrón</a:t>
            </a:r>
            <a:endParaRPr lang="es-MX"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Cita">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rtlCol="0" anchor="b" anchorCtr="0">
            <a:noAutofit/>
          </a:bodyPr>
          <a:lstStyle>
            <a:lvl1pPr>
              <a:defRPr sz="4000"/>
            </a:lvl1pPr>
          </a:lstStyle>
          <a:p>
            <a:pPr rtl="0"/>
            <a:r>
              <a:rPr lang="es-ES"/>
              <a:t>Haga clic para modificar el estilo de título del patrón</a:t>
            </a:r>
            <a:endParaRPr lang="es-MX" dirty="0"/>
          </a:p>
        </p:txBody>
      </p:sp>
      <p:grpSp>
        <p:nvGrpSpPr>
          <p:cNvPr id="8" name="Grupo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orma libre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0" name="Forma libre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1" name="Forma libre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12" name="Elipse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7" name="Marcador de contenido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rtlCol="0">
            <a:noAutofit/>
          </a:bodyPr>
          <a:lstStyle>
            <a:lvl1pPr>
              <a:buNone/>
              <a:defRPr sz="2400"/>
            </a:lvl1pPr>
            <a:lvl2pPr>
              <a:defRPr sz="2000"/>
            </a:lvl2pPr>
            <a:lvl3pPr>
              <a:defRPr sz="2000"/>
            </a:lvl3pPr>
            <a:lvl4pPr>
              <a:defRPr sz="2000"/>
            </a:lvl4pPr>
            <a:lvl5pPr>
              <a:defRPr sz="2000"/>
            </a:lvl5pPr>
          </a:lstStyle>
          <a:p>
            <a:pPr lvl="0" rtl="0"/>
            <a:r>
              <a:rPr lang="es-ES"/>
              <a:t>Haga clic para modificar los estilos de texto del patrón</a:t>
            </a:r>
          </a:p>
        </p:txBody>
      </p:sp>
      <p:sp>
        <p:nvSpPr>
          <p:cNvPr id="15" name="Marcador de posición de imagen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rtlCol="0">
            <a:noAutofit/>
          </a:bodyPr>
          <a:lstStyle/>
          <a:p>
            <a:pPr rtl="0"/>
            <a:r>
              <a:rPr lang="es-ES"/>
              <a:t>Haga clic en el icono para agregar una imagen</a:t>
            </a:r>
            <a:endParaRPr lang="es-MX"/>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MX"/>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MX"/>
              <a:t>Ejemplo de Texto al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30630871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_Equipo">
    <p:spTree>
      <p:nvGrpSpPr>
        <p:cNvPr id="1" name=""/>
        <p:cNvGrpSpPr/>
        <p:nvPr/>
      </p:nvGrpSpPr>
      <p:grpSpPr>
        <a:xfrm>
          <a:off x="0" y="0"/>
          <a:ext cx="0" cy="0"/>
          <a:chOff x="0" y="0"/>
          <a:chExt cx="0" cy="0"/>
        </a:xfrm>
      </p:grpSpPr>
      <p:sp>
        <p:nvSpPr>
          <p:cNvPr id="16" name="Rectángulo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a:p>
        </p:txBody>
      </p:sp>
      <p:sp>
        <p:nvSpPr>
          <p:cNvPr id="34" name="Elipse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40" name="Título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rtlCol="0">
            <a:noAutofit/>
          </a:bodyPr>
          <a:lstStyle/>
          <a:p>
            <a:pPr rtl="0"/>
            <a:r>
              <a:rPr lang="es-MX"/>
              <a:t>Equipo</a:t>
            </a:r>
          </a:p>
        </p:txBody>
      </p:sp>
      <p:grpSp>
        <p:nvGrpSpPr>
          <p:cNvPr id="51" name="Grupo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orma libre: Forma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a:p>
          </p:txBody>
        </p:sp>
        <p:sp>
          <p:nvSpPr>
            <p:cNvPr id="53" name="Forma libre: Forma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a:solidFill>
                  <a:schemeClr val="tx1"/>
                </a:solidFill>
              </a:endParaRPr>
            </a:p>
          </p:txBody>
        </p:sp>
        <p:sp>
          <p:nvSpPr>
            <p:cNvPr id="54" name="Elipse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55" name="Elipse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56" name="Marcador de posición de imagen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rtlCol="0">
            <a:noAutofit/>
          </a:bodyPr>
          <a:lstStyle/>
          <a:p>
            <a:pPr rtl="0"/>
            <a:r>
              <a:rPr lang="es-ES"/>
              <a:t>Haga clic en el icono para agregar una imagen</a:t>
            </a:r>
            <a:endParaRPr lang="es-MX"/>
          </a:p>
        </p:txBody>
      </p:sp>
      <p:sp>
        <p:nvSpPr>
          <p:cNvPr id="57" name="Marcador de posición de imagen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rtlCol="0">
            <a:noAutofit/>
          </a:bodyPr>
          <a:lstStyle/>
          <a:p>
            <a:pPr rtl="0"/>
            <a:r>
              <a:rPr lang="es-ES"/>
              <a:t>Haga clic en el icono para agregar una imagen</a:t>
            </a:r>
            <a:endParaRPr lang="es-MX"/>
          </a:p>
        </p:txBody>
      </p:sp>
      <p:sp>
        <p:nvSpPr>
          <p:cNvPr id="58" name="Marcador de posición de imagen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rtlCol="0">
            <a:noAutofit/>
          </a:bodyPr>
          <a:lstStyle/>
          <a:p>
            <a:pPr rtl="0"/>
            <a:r>
              <a:rPr lang="es-ES"/>
              <a:t>Haga clic en el icono para agregar una imagen</a:t>
            </a:r>
            <a:endParaRPr lang="es-MX" dirty="0"/>
          </a:p>
        </p:txBody>
      </p:sp>
      <p:sp>
        <p:nvSpPr>
          <p:cNvPr id="59" name="Marcador de posición de imagen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rtlCol="0">
            <a:noAutofit/>
          </a:bodyPr>
          <a:lstStyle/>
          <a:p>
            <a:pPr rtl="0"/>
            <a:r>
              <a:rPr lang="es-ES"/>
              <a:t>Haga clic en el icono para agregar una imagen</a:t>
            </a:r>
            <a:endParaRPr lang="es-MX"/>
          </a:p>
        </p:txBody>
      </p:sp>
      <p:sp>
        <p:nvSpPr>
          <p:cNvPr id="63" name="Marcador de texto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rtlCol="0">
            <a:noAutofit/>
          </a:bodyPr>
          <a:lstStyle>
            <a:lvl1pPr>
              <a:buNone/>
              <a:defRPr sz="2000" b="1"/>
            </a:lvl1pPr>
          </a:lstStyle>
          <a:p>
            <a:pPr lvl="0" rtl="0"/>
            <a:r>
              <a:rPr lang="es-MX"/>
              <a:t>Nombre</a:t>
            </a:r>
          </a:p>
        </p:txBody>
      </p:sp>
      <p:sp>
        <p:nvSpPr>
          <p:cNvPr id="61" name="Marcador de texto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rtlCol="0">
            <a:noAutofit/>
          </a:bodyPr>
          <a:lstStyle>
            <a:lvl1pPr>
              <a:buNone/>
              <a:defRPr sz="1800"/>
            </a:lvl1pPr>
          </a:lstStyle>
          <a:p>
            <a:pPr lvl="0" rtl="0"/>
            <a:r>
              <a:rPr lang="es-MX"/>
              <a:t>Título</a:t>
            </a:r>
          </a:p>
        </p:txBody>
      </p:sp>
      <p:sp>
        <p:nvSpPr>
          <p:cNvPr id="65" name="Marcador de texto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rtlCol="0">
            <a:noAutofit/>
          </a:bodyPr>
          <a:lstStyle>
            <a:lvl1pPr>
              <a:buNone/>
              <a:defRPr sz="2000" b="1"/>
            </a:lvl1pPr>
          </a:lstStyle>
          <a:p>
            <a:pPr lvl="0" rtl="0"/>
            <a:r>
              <a:rPr lang="es-MX"/>
              <a:t>Nombre</a:t>
            </a:r>
          </a:p>
        </p:txBody>
      </p:sp>
      <p:sp>
        <p:nvSpPr>
          <p:cNvPr id="64" name="Marcador de texto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rtlCol="0">
            <a:noAutofit/>
          </a:bodyPr>
          <a:lstStyle>
            <a:lvl1pPr>
              <a:buNone/>
              <a:defRPr sz="1800"/>
            </a:lvl1pPr>
          </a:lstStyle>
          <a:p>
            <a:pPr lvl="0" rtl="0"/>
            <a:r>
              <a:rPr lang="es-MX"/>
              <a:t>Título</a:t>
            </a:r>
          </a:p>
        </p:txBody>
      </p:sp>
      <p:sp>
        <p:nvSpPr>
          <p:cNvPr id="67" name="Marcador de texto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rtlCol="0">
            <a:noAutofit/>
          </a:bodyPr>
          <a:lstStyle>
            <a:lvl1pPr>
              <a:buNone/>
              <a:defRPr sz="2000" b="1"/>
            </a:lvl1pPr>
          </a:lstStyle>
          <a:p>
            <a:pPr lvl="0" rtl="0"/>
            <a:r>
              <a:rPr lang="es-MX"/>
              <a:t>Nombre</a:t>
            </a:r>
          </a:p>
        </p:txBody>
      </p:sp>
      <p:sp>
        <p:nvSpPr>
          <p:cNvPr id="66" name="Marcador de texto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rtlCol="0">
            <a:noAutofit/>
          </a:bodyPr>
          <a:lstStyle>
            <a:lvl1pPr>
              <a:buNone/>
              <a:defRPr sz="1800"/>
            </a:lvl1pPr>
          </a:lstStyle>
          <a:p>
            <a:pPr lvl="0" rtl="0"/>
            <a:r>
              <a:rPr lang="es-MX"/>
              <a:t>Título</a:t>
            </a:r>
          </a:p>
        </p:txBody>
      </p:sp>
      <p:sp>
        <p:nvSpPr>
          <p:cNvPr id="69" name="Marcador de texto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rtlCol="0">
            <a:noAutofit/>
          </a:bodyPr>
          <a:lstStyle>
            <a:lvl1pPr>
              <a:buNone/>
              <a:defRPr sz="2000" b="1"/>
            </a:lvl1pPr>
          </a:lstStyle>
          <a:p>
            <a:pPr lvl="0" rtl="0"/>
            <a:r>
              <a:rPr lang="es-MX"/>
              <a:t>Nombre</a:t>
            </a:r>
          </a:p>
        </p:txBody>
      </p:sp>
      <p:sp>
        <p:nvSpPr>
          <p:cNvPr id="68" name="Marcador de texto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rtlCol="0">
            <a:noAutofit/>
          </a:bodyPr>
          <a:lstStyle>
            <a:lvl1pPr>
              <a:buNone/>
              <a:defRPr sz="1800"/>
            </a:lvl1pPr>
          </a:lstStyle>
          <a:p>
            <a:pPr lvl="0" rtl="0"/>
            <a:r>
              <a:rPr lang="es-MX"/>
              <a:t>Título</a:t>
            </a:r>
          </a:p>
        </p:txBody>
      </p:sp>
      <p:sp>
        <p:nvSpPr>
          <p:cNvPr id="4" name="Marcador de fecha 3">
            <a:extLst>
              <a:ext uri="{FF2B5EF4-FFF2-40B4-BE49-F238E27FC236}">
                <a16:creationId xmlns:a16="http://schemas.microsoft.com/office/drawing/2014/main" id="{D8661572-1A59-4E3B-BA65-3329E9468C69}"/>
              </a:ext>
            </a:extLst>
          </p:cNvPr>
          <p:cNvSpPr>
            <a:spLocks noGrp="1"/>
          </p:cNvSpPr>
          <p:nvPr>
            <p:ph type="dt" sz="half" idx="10"/>
          </p:nvPr>
        </p:nvSpPr>
        <p:spPr/>
        <p:txBody>
          <a:bodyPr rtlCol="0">
            <a:noAutofit/>
          </a:bodyPr>
          <a:lstStyle/>
          <a:p>
            <a:pPr rtl="0"/>
            <a:r>
              <a:rPr lang="es-MX"/>
              <a:t>Martes, 2 de febrero de 20XX</a:t>
            </a:r>
            <a:endParaRPr lang="es-MX" dirty="0"/>
          </a:p>
        </p:txBody>
      </p:sp>
      <p:sp>
        <p:nvSpPr>
          <p:cNvPr id="5" name="Marcador de pie de página 4">
            <a:extLst>
              <a:ext uri="{FF2B5EF4-FFF2-40B4-BE49-F238E27FC236}">
                <a16:creationId xmlns:a16="http://schemas.microsoft.com/office/drawing/2014/main" id="{AFEF84F1-99FE-4F0B-9E76-F581C2C1B6D9}"/>
              </a:ext>
            </a:extLst>
          </p:cNvPr>
          <p:cNvSpPr>
            <a:spLocks noGrp="1"/>
          </p:cNvSpPr>
          <p:nvPr>
            <p:ph type="ftr" sz="quarter" idx="11"/>
          </p:nvPr>
        </p:nvSpPr>
        <p:spPr/>
        <p:txBody>
          <a:bodyPr rtlCol="0">
            <a:noAutofit/>
          </a:bodyPr>
          <a:lstStyle/>
          <a:p>
            <a:pPr rtl="0"/>
            <a:r>
              <a:rPr lang="es-MX"/>
              <a:t>Ejemplo de Texto al pie de página</a:t>
            </a:r>
          </a:p>
        </p:txBody>
      </p:sp>
      <p:sp>
        <p:nvSpPr>
          <p:cNvPr id="6" name="Marcador de número de diapositiva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3715776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1_Columna de contenido 3">
    <p:spTree>
      <p:nvGrpSpPr>
        <p:cNvPr id="1" name=""/>
        <p:cNvGrpSpPr/>
        <p:nvPr/>
      </p:nvGrpSpPr>
      <p:grpSpPr>
        <a:xfrm>
          <a:off x="0" y="0"/>
          <a:ext cx="0" cy="0"/>
          <a:chOff x="0" y="0"/>
          <a:chExt cx="0" cy="0"/>
        </a:xfrm>
      </p:grpSpPr>
      <p:grpSp>
        <p:nvGrpSpPr>
          <p:cNvPr id="34" name="Grupo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orma libre: Forma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dirty="0"/>
            </a:p>
          </p:txBody>
        </p:sp>
        <p:sp>
          <p:nvSpPr>
            <p:cNvPr id="36" name="Forma libre: Forma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s-MX" dirty="0">
                <a:solidFill>
                  <a:schemeClr val="tx1"/>
                </a:solidFill>
              </a:endParaRPr>
            </a:p>
          </p:txBody>
        </p:sp>
        <p:sp>
          <p:nvSpPr>
            <p:cNvPr id="37" name="Elipse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38" name="Elipse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19" name="Forma libre: Forma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20" name="Elipse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25" name="Elipse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15" name="Título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s-MX" sz="4800" dirty="0"/>
            </a:lvl1pPr>
          </a:lstStyle>
          <a:p>
            <a:pPr lvl="0" rtl="0">
              <a:lnSpc>
                <a:spcPct val="100000"/>
              </a:lnSpc>
            </a:pPr>
            <a:r>
              <a:rPr lang="es-ES"/>
              <a:t>Haga clic para modificar el estilo de título del patrón</a:t>
            </a:r>
            <a:endParaRPr lang="es-MX"/>
          </a:p>
        </p:txBody>
      </p:sp>
      <p:sp>
        <p:nvSpPr>
          <p:cNvPr id="16" name="Marcador de texto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rtlCol="0"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a:t>Haga clic para modificar los estilos de texto del patrón</a:t>
            </a:r>
          </a:p>
        </p:txBody>
      </p:sp>
      <p:sp>
        <p:nvSpPr>
          <p:cNvPr id="17" name="Marcador de contenido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rtlCol="0">
            <a:noAutofit/>
          </a:bodyPr>
          <a:lstStyle>
            <a:lvl1pPr>
              <a:defRPr sz="1800"/>
            </a:lvl1pPr>
            <a:lvl2pPr>
              <a:defRPr sz="1800"/>
            </a:lvl2pPr>
            <a:lvl3pPr>
              <a:defRPr sz="1800"/>
            </a:lvl3pPr>
            <a:lvl4pPr>
              <a:defRPr sz="1800"/>
            </a:lvl4pPr>
            <a:lvl5pPr>
              <a:defRPr sz="18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MX"/>
          </a:p>
        </p:txBody>
      </p:sp>
      <p:sp>
        <p:nvSpPr>
          <p:cNvPr id="22" name="Marcador de texto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s-MX" sz="2000" b="0" cap="all" spc="200" baseline="0" dirty="0">
                <a:solidFill>
                  <a:schemeClr val="tx1"/>
                </a:solidFill>
              </a:defRPr>
            </a:lvl1pPr>
          </a:lstStyle>
          <a:p>
            <a:pPr marL="228600" lvl="0" indent="-228600" rtl="0"/>
            <a:r>
              <a:rPr lang="es-ES"/>
              <a:t>Haga clic para modificar los estilos de texto del patrón</a:t>
            </a:r>
          </a:p>
        </p:txBody>
      </p:sp>
      <p:sp>
        <p:nvSpPr>
          <p:cNvPr id="23" name="Marcador de contenido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MX"/>
          </a:p>
        </p:txBody>
      </p:sp>
      <p:sp>
        <p:nvSpPr>
          <p:cNvPr id="18" name="Marcador de texto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s-MX" sz="2000" b="0" cap="all" spc="200" baseline="0" dirty="0">
                <a:solidFill>
                  <a:schemeClr val="tx1"/>
                </a:solidFill>
              </a:defRPr>
            </a:lvl1pPr>
          </a:lstStyle>
          <a:p>
            <a:pPr marL="228600" lvl="0" indent="-228600" rtl="0"/>
            <a:r>
              <a:rPr lang="es-MX"/>
              <a:t>Haz clic para EDITAR</a:t>
            </a:r>
          </a:p>
        </p:txBody>
      </p:sp>
      <p:sp>
        <p:nvSpPr>
          <p:cNvPr id="21" name="Marcador de contenido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s-ES"/>
              <a:t>Haga clic para modificar los estilos de texto del patrón</a:t>
            </a:r>
          </a:p>
          <a:p>
            <a:pPr lvl="1" rtl="0"/>
            <a:r>
              <a:rPr lang="es-ES"/>
              <a:t>Segundo nivel</a:t>
            </a:r>
          </a:p>
          <a:p>
            <a:pPr lvl="2" rtl="0"/>
            <a:r>
              <a:rPr lang="es-ES"/>
              <a:t>Tercer nivel</a:t>
            </a:r>
          </a:p>
          <a:p>
            <a:pPr lvl="3" rtl="0"/>
            <a:r>
              <a:rPr lang="es-ES"/>
              <a:t>Cuarto nivel</a:t>
            </a:r>
          </a:p>
          <a:p>
            <a:pPr lvl="4" rtl="0"/>
            <a:r>
              <a:rPr lang="es-ES"/>
              <a:t>Quinto nivel</a:t>
            </a:r>
            <a:endParaRPr lang="es-MX"/>
          </a:p>
        </p:txBody>
      </p:sp>
      <p:sp>
        <p:nvSpPr>
          <p:cNvPr id="4" name="Marcador de posición de fecha 3">
            <a:extLst>
              <a:ext uri="{FF2B5EF4-FFF2-40B4-BE49-F238E27FC236}">
                <a16:creationId xmlns:a16="http://schemas.microsoft.com/office/drawing/2014/main" id="{8B1BC074-1090-47AF-BDE8-3859BF574BA6}"/>
              </a:ext>
            </a:extLst>
          </p:cNvPr>
          <p:cNvSpPr>
            <a:spLocks noGrp="1"/>
          </p:cNvSpPr>
          <p:nvPr>
            <p:ph type="dt" sz="half" idx="10"/>
          </p:nvPr>
        </p:nvSpPr>
        <p:spPr/>
        <p:txBody>
          <a:bodyPr rtlCol="0">
            <a:noAutofit/>
          </a:bodyPr>
          <a:lstStyle/>
          <a:p>
            <a:pPr rtl="0"/>
            <a:r>
              <a:rPr lang="es-MX"/>
              <a:t>Martes, 2 de febrero de 20XX</a:t>
            </a:r>
            <a:endParaRPr lang="es-MX" dirty="0"/>
          </a:p>
        </p:txBody>
      </p:sp>
      <p:sp>
        <p:nvSpPr>
          <p:cNvPr id="5" name="Marcador de pie de página 4">
            <a:extLst>
              <a:ext uri="{FF2B5EF4-FFF2-40B4-BE49-F238E27FC236}">
                <a16:creationId xmlns:a16="http://schemas.microsoft.com/office/drawing/2014/main" id="{F1D6522F-D41A-4734-8BD1-BD6E5A37D04C}"/>
              </a:ext>
            </a:extLst>
          </p:cNvPr>
          <p:cNvSpPr>
            <a:spLocks noGrp="1"/>
          </p:cNvSpPr>
          <p:nvPr>
            <p:ph type="ftr" sz="quarter" idx="11"/>
          </p:nvPr>
        </p:nvSpPr>
        <p:spPr/>
        <p:txBody>
          <a:bodyPr rtlCol="0">
            <a:noAutofit/>
          </a:bodyPr>
          <a:lstStyle/>
          <a:p>
            <a:pPr rtl="0"/>
            <a:r>
              <a:rPr lang="es-MX"/>
              <a:t>Ejemplo de Texto al pie de página</a:t>
            </a:r>
          </a:p>
        </p:txBody>
      </p:sp>
      <p:sp>
        <p:nvSpPr>
          <p:cNvPr id="6" name="Marcador de número de diapositiva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228520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_Resumen">
    <p:spTree>
      <p:nvGrpSpPr>
        <p:cNvPr id="1" name=""/>
        <p:cNvGrpSpPr/>
        <p:nvPr/>
      </p:nvGrpSpPr>
      <p:grpSpPr>
        <a:xfrm>
          <a:off x="0" y="0"/>
          <a:ext cx="0" cy="0"/>
          <a:chOff x="0" y="0"/>
          <a:chExt cx="0" cy="0"/>
        </a:xfrm>
      </p:grpSpPr>
      <p:sp>
        <p:nvSpPr>
          <p:cNvPr id="5" name="Título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rtlCol="0" anchor="t" anchorCtr="0">
            <a:noAutofit/>
          </a:bodyPr>
          <a:lstStyle/>
          <a:p>
            <a:pPr rtl="0"/>
            <a:r>
              <a:rPr lang="es-ES"/>
              <a:t>Haga clic para modificar el estilo de título del patrón</a:t>
            </a:r>
            <a:endParaRPr lang="es-MX"/>
          </a:p>
        </p:txBody>
      </p:sp>
      <p:sp>
        <p:nvSpPr>
          <p:cNvPr id="10" name="Marcador de posición de imagen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rtlCol="0">
            <a:noAutofit/>
          </a:bodyPr>
          <a:lstStyle/>
          <a:p>
            <a:pPr rtl="0"/>
            <a:r>
              <a:rPr lang="es-ES"/>
              <a:t>Haga clic en el icono para agregar una imagen</a:t>
            </a:r>
            <a:endParaRPr lang="es-MX"/>
          </a:p>
        </p:txBody>
      </p:sp>
      <p:sp>
        <p:nvSpPr>
          <p:cNvPr id="7" name="Marcador de contenido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rtlCol="0">
            <a:noAutofit/>
          </a:bodyPr>
          <a:lstStyle>
            <a:lvl1pPr marL="0" indent="0">
              <a:buNone/>
              <a:defRPr sz="2000"/>
            </a:lvl1pPr>
            <a:lvl2pPr>
              <a:buNone/>
              <a:defRPr sz="1900"/>
            </a:lvl2pPr>
            <a:lvl3pPr>
              <a:buNone/>
              <a:defRPr sz="1900"/>
            </a:lvl3pPr>
            <a:lvl4pPr>
              <a:buNone/>
              <a:defRPr sz="1900"/>
            </a:lvl4pPr>
            <a:lvl5pPr>
              <a:buNone/>
              <a:defRPr sz="1900"/>
            </a:lvl5pPr>
          </a:lstStyle>
          <a:p>
            <a:pPr lvl="0" rtl="0"/>
            <a:r>
              <a:rPr lang="es-ES"/>
              <a:t>Haga clic para modificar los estilos de texto del patrón</a:t>
            </a:r>
          </a:p>
        </p:txBody>
      </p:sp>
      <p:sp>
        <p:nvSpPr>
          <p:cNvPr id="2" name="Marcador de fecha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s-MX"/>
              <a:t>Martes, 2 de febrero de 20XX</a:t>
            </a:r>
          </a:p>
        </p:txBody>
      </p:sp>
      <p:sp>
        <p:nvSpPr>
          <p:cNvPr id="3" name="Marcador de pie de página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s-MX"/>
              <a:t>Ejemplo de Texto al pie de página</a:t>
            </a:r>
          </a:p>
        </p:txBody>
      </p:sp>
      <p:sp>
        <p:nvSpPr>
          <p:cNvPr id="4" name="Marcador de número de diapositiva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
        <p:nvSpPr>
          <p:cNvPr id="8" name="Elipse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Tree>
    <p:extLst>
      <p:ext uri="{BB962C8B-B14F-4D97-AF65-F5344CB8AC3E}">
        <p14:creationId xmlns:p14="http://schemas.microsoft.com/office/powerpoint/2010/main" val="14254770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3_Cierre">
    <p:spTree>
      <p:nvGrpSpPr>
        <p:cNvPr id="1" name=""/>
        <p:cNvGrpSpPr/>
        <p:nvPr/>
      </p:nvGrpSpPr>
      <p:grpSpPr>
        <a:xfrm>
          <a:off x="0" y="0"/>
          <a:ext cx="0" cy="0"/>
          <a:chOff x="0" y="0"/>
          <a:chExt cx="0" cy="0"/>
        </a:xfrm>
      </p:grpSpPr>
      <p:sp>
        <p:nvSpPr>
          <p:cNvPr id="28" name="Título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rtlCol="0" anchor="b" anchorCtr="0">
            <a:noAutofit/>
          </a:bodyPr>
          <a:lstStyle/>
          <a:p>
            <a:pPr rtl="0"/>
            <a:r>
              <a:rPr lang="es-ES"/>
              <a:t>Haga clic para modificar el estilo de título del patrón</a:t>
            </a:r>
            <a:endParaRPr lang="es-MX" dirty="0"/>
          </a:p>
        </p:txBody>
      </p:sp>
      <p:sp>
        <p:nvSpPr>
          <p:cNvPr id="31" name="Subtítulo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rtlCol="0">
            <a:noAutofit/>
          </a:bodyPr>
          <a:lstStyle>
            <a:lvl1pPr>
              <a:buNone/>
              <a:defRPr sz="2400"/>
            </a:lvl1pPr>
          </a:lstStyle>
          <a:p>
            <a:pPr rtl="0"/>
            <a:r>
              <a:rPr lang="es-ES">
                <a:solidFill>
                  <a:schemeClr val="tx1">
                    <a:alpha val="60000"/>
                  </a:schemeClr>
                </a:solidFill>
              </a:rPr>
              <a:t>Haga clic para modificar el estilo de subtítulo del patrón</a:t>
            </a:r>
            <a:endParaRPr lang="es-MX" dirty="0">
              <a:solidFill>
                <a:schemeClr val="tx1">
                  <a:alpha val="60000"/>
                </a:schemeClr>
              </a:solidFill>
            </a:endParaRPr>
          </a:p>
        </p:txBody>
      </p:sp>
      <p:sp>
        <p:nvSpPr>
          <p:cNvPr id="40" name="Marcador de posición de imagen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rtlCol="0">
            <a:noAutofit/>
          </a:bodyPr>
          <a:lstStyle/>
          <a:p>
            <a:pPr rtl="0"/>
            <a:r>
              <a:rPr lang="es-ES"/>
              <a:t>Haga clic en el icono para agregar una imagen</a:t>
            </a:r>
            <a:endParaRPr lang="es-MX" dirty="0"/>
          </a:p>
        </p:txBody>
      </p:sp>
      <p:sp>
        <p:nvSpPr>
          <p:cNvPr id="42" name="Marcador de posición de imagen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rtlCol="0">
            <a:noAutofit/>
          </a:bodyPr>
          <a:lstStyle/>
          <a:p>
            <a:pPr rtl="0"/>
            <a:r>
              <a:rPr lang="es-ES"/>
              <a:t>Haga clic en el icono para agregar una imagen</a:t>
            </a:r>
            <a:endParaRPr lang="es-MX"/>
          </a:p>
        </p:txBody>
      </p:sp>
      <p:grpSp>
        <p:nvGrpSpPr>
          <p:cNvPr id="43" name="Grupo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orma libre: Forma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a:solidFill>
                  <a:schemeClr val="tx1"/>
                </a:solidFill>
              </a:endParaRPr>
            </a:p>
          </p:txBody>
        </p:sp>
        <p:sp>
          <p:nvSpPr>
            <p:cNvPr id="45" name="Elipse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46" name="Forma libre: Forma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a:solidFill>
                  <a:schemeClr val="tx1"/>
                </a:solidFill>
              </a:endParaRPr>
            </a:p>
          </p:txBody>
        </p:sp>
      </p:grpSp>
      <p:grpSp>
        <p:nvGrpSpPr>
          <p:cNvPr id="15" name="Grupo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orma libre: Forma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
          <p:nvSpPr>
            <p:cNvPr id="21" name="Elipse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grpSp>
      <p:sp>
        <p:nvSpPr>
          <p:cNvPr id="5" name="Marcador de fecha 4">
            <a:extLst>
              <a:ext uri="{FF2B5EF4-FFF2-40B4-BE49-F238E27FC236}">
                <a16:creationId xmlns:a16="http://schemas.microsoft.com/office/drawing/2014/main" id="{E57D2D6F-49E8-4217-A908-2D9E43583589}"/>
              </a:ext>
            </a:extLst>
          </p:cNvPr>
          <p:cNvSpPr>
            <a:spLocks noGrp="1"/>
          </p:cNvSpPr>
          <p:nvPr>
            <p:ph type="dt" sz="half" idx="10"/>
          </p:nvPr>
        </p:nvSpPr>
        <p:spPr/>
        <p:txBody>
          <a:bodyPr rtlCol="0">
            <a:noAutofit/>
          </a:bodyPr>
          <a:lstStyle/>
          <a:p>
            <a:pPr rtl="0"/>
            <a:r>
              <a:rPr lang="es-MX"/>
              <a:t>Martes, 2 de febrero de 20XX</a:t>
            </a:r>
          </a:p>
        </p:txBody>
      </p:sp>
      <p:sp>
        <p:nvSpPr>
          <p:cNvPr id="6" name="Marcador de pie de página 5">
            <a:extLst>
              <a:ext uri="{FF2B5EF4-FFF2-40B4-BE49-F238E27FC236}">
                <a16:creationId xmlns:a16="http://schemas.microsoft.com/office/drawing/2014/main" id="{591C4440-6B8D-4A24-A807-8B1302A3DFAF}"/>
              </a:ext>
            </a:extLst>
          </p:cNvPr>
          <p:cNvSpPr>
            <a:spLocks noGrp="1"/>
          </p:cNvSpPr>
          <p:nvPr>
            <p:ph type="ftr" sz="quarter" idx="11"/>
          </p:nvPr>
        </p:nvSpPr>
        <p:spPr/>
        <p:txBody>
          <a:bodyPr rtlCol="0">
            <a:noAutofit/>
          </a:bodyPr>
          <a:lstStyle/>
          <a:p>
            <a:pPr rtl="0"/>
            <a:r>
              <a:rPr lang="es-MX"/>
              <a:t>Ejemplo de Texto al pie de página</a:t>
            </a:r>
          </a:p>
        </p:txBody>
      </p:sp>
      <p:sp>
        <p:nvSpPr>
          <p:cNvPr id="7" name="Marcador de número de diapositiva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rtlCol="0">
            <a:noAutofit/>
          </a:bodyPr>
          <a:lstStyle/>
          <a:p>
            <a:pPr rtl="0"/>
            <a:fld id="{DBA1B0FB-D917-4C8C-928F-313BD683BF39}" type="slidenum">
              <a:rPr lang="es-MX" smtClean="0"/>
              <a:t>‹Nº›</a:t>
            </a:fld>
            <a:endParaRPr lang="es-MX"/>
          </a:p>
        </p:txBody>
      </p:sp>
      <p:sp>
        <p:nvSpPr>
          <p:cNvPr id="17" name="Elipse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MX"/>
          </a:p>
        </p:txBody>
      </p:sp>
    </p:spTree>
    <p:extLst>
      <p:ext uri="{BB962C8B-B14F-4D97-AF65-F5344CB8AC3E}">
        <p14:creationId xmlns:p14="http://schemas.microsoft.com/office/powerpoint/2010/main" val="72731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pPr rtl="0"/>
            <a:r>
              <a:rPr lang="es-MX"/>
              <a:t>Martes, 2 de febrero de 20XX</a:t>
            </a:r>
            <a:endParaRPr lang="es-MX" dirty="0"/>
          </a:p>
        </p:txBody>
      </p:sp>
      <p:sp>
        <p:nvSpPr>
          <p:cNvPr id="5" name="Footer Placeholder 4"/>
          <p:cNvSpPr>
            <a:spLocks noGrp="1"/>
          </p:cNvSpPr>
          <p:nvPr>
            <p:ph type="ftr" sz="quarter" idx="11"/>
          </p:nvPr>
        </p:nvSpPr>
        <p:spPr/>
        <p:txBody>
          <a:bodyPr/>
          <a:lstStyle/>
          <a:p>
            <a:pPr rtl="0"/>
            <a:r>
              <a:rPr lang="es-MX"/>
              <a:t>Ejemplo de Texto al pie de página</a:t>
            </a:r>
            <a:endParaRPr lang="es-MX" dirty="0"/>
          </a:p>
        </p:txBody>
      </p:sp>
      <p:sp>
        <p:nvSpPr>
          <p:cNvPr id="6" name="Slide Number Placeholder 5"/>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2883439409"/>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580588914"/>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pPr rtl="0"/>
            <a:r>
              <a:rPr lang="es-MX"/>
              <a:t>Martes, 2 de febrero de 20XX</a:t>
            </a:r>
            <a:endParaRPr lang="es-MX" dirty="0"/>
          </a:p>
        </p:txBody>
      </p:sp>
      <p:sp>
        <p:nvSpPr>
          <p:cNvPr id="8" name="Footer Placeholder 7"/>
          <p:cNvSpPr>
            <a:spLocks noGrp="1"/>
          </p:cNvSpPr>
          <p:nvPr>
            <p:ph type="ftr" sz="quarter" idx="11"/>
          </p:nvPr>
        </p:nvSpPr>
        <p:spPr/>
        <p:txBody>
          <a:bodyPr/>
          <a:lstStyle/>
          <a:p>
            <a:pPr rtl="0"/>
            <a:r>
              <a:rPr lang="es-MX"/>
              <a:t>Ejemplo de Texto al pie de página</a:t>
            </a:r>
            <a:endParaRPr lang="es-MX" dirty="0"/>
          </a:p>
        </p:txBody>
      </p:sp>
      <p:sp>
        <p:nvSpPr>
          <p:cNvPr id="9" name="Slide Number Placeholder 8"/>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481161555"/>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pPr rtl="0"/>
            <a:r>
              <a:rPr lang="es-MX"/>
              <a:t>Martes, 2 de febrero de 20XX</a:t>
            </a:r>
            <a:endParaRPr lang="es-MX" dirty="0"/>
          </a:p>
        </p:txBody>
      </p:sp>
      <p:sp>
        <p:nvSpPr>
          <p:cNvPr id="4" name="Footer Placeholder 3"/>
          <p:cNvSpPr>
            <a:spLocks noGrp="1"/>
          </p:cNvSpPr>
          <p:nvPr>
            <p:ph type="ftr" sz="quarter" idx="11"/>
          </p:nvPr>
        </p:nvSpPr>
        <p:spPr/>
        <p:txBody>
          <a:bodyPr/>
          <a:lstStyle/>
          <a:p>
            <a:pPr rtl="0"/>
            <a:r>
              <a:rPr lang="es-MX"/>
              <a:t>Ejemplo de Texto al pie de página</a:t>
            </a:r>
            <a:endParaRPr lang="es-MX" dirty="0"/>
          </a:p>
        </p:txBody>
      </p:sp>
      <p:sp>
        <p:nvSpPr>
          <p:cNvPr id="5" name="Slide Number Placeholder 4"/>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4272304723"/>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r>
              <a:rPr lang="es-MX"/>
              <a:t>Martes, 2 de febrero de 20XX</a:t>
            </a:r>
          </a:p>
        </p:txBody>
      </p:sp>
      <p:sp>
        <p:nvSpPr>
          <p:cNvPr id="3" name="Footer Placeholder 2"/>
          <p:cNvSpPr>
            <a:spLocks noGrp="1"/>
          </p:cNvSpPr>
          <p:nvPr>
            <p:ph type="ftr" sz="quarter" idx="11"/>
          </p:nvPr>
        </p:nvSpPr>
        <p:spPr/>
        <p:txBody>
          <a:bodyPr/>
          <a:lstStyle/>
          <a:p>
            <a:pPr rtl="0"/>
            <a:r>
              <a:rPr lang="es-MX"/>
              <a:t>Ejemplo de Texto al pie de página</a:t>
            </a:r>
          </a:p>
        </p:txBody>
      </p:sp>
      <p:sp>
        <p:nvSpPr>
          <p:cNvPr id="4" name="Slide Number Placeholder 3"/>
          <p:cNvSpPr>
            <a:spLocks noGrp="1"/>
          </p:cNvSpPr>
          <p:nvPr>
            <p:ph type="sldNum" sz="quarter" idx="12"/>
          </p:nvPr>
        </p:nvSpPr>
        <p:spPr/>
        <p:txBody>
          <a:bodyPr/>
          <a:lstStyle/>
          <a:p>
            <a:pPr rtl="0"/>
            <a:fld id="{DBA1B0FB-D917-4C8C-928F-313BD683BF39}" type="slidenum">
              <a:rPr lang="es-MX" smtClean="0"/>
              <a:t>‹Nº›</a:t>
            </a:fld>
            <a:endParaRPr lang="es-MX"/>
          </a:p>
        </p:txBody>
      </p:sp>
    </p:spTree>
    <p:extLst>
      <p:ext uri="{BB962C8B-B14F-4D97-AF65-F5344CB8AC3E}">
        <p14:creationId xmlns:p14="http://schemas.microsoft.com/office/powerpoint/2010/main" val="638706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624738697"/>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pPr rtl="0"/>
            <a:r>
              <a:rPr lang="es-MX"/>
              <a:t>Martes, 2 de febrero de 20XX</a:t>
            </a:r>
            <a:endParaRPr lang="es-MX" dirty="0"/>
          </a:p>
        </p:txBody>
      </p:sp>
      <p:sp>
        <p:nvSpPr>
          <p:cNvPr id="6" name="Footer Placeholder 5"/>
          <p:cNvSpPr>
            <a:spLocks noGrp="1"/>
          </p:cNvSpPr>
          <p:nvPr>
            <p:ph type="ftr" sz="quarter" idx="11"/>
          </p:nvPr>
        </p:nvSpPr>
        <p:spPr/>
        <p:txBody>
          <a:bodyPr/>
          <a:lstStyle/>
          <a:p>
            <a:pPr rtl="0"/>
            <a:r>
              <a:rPr lang="es-MX"/>
              <a:t>Ejemplo de Texto al pie de página</a:t>
            </a:r>
            <a:endParaRPr lang="es-MX" dirty="0"/>
          </a:p>
        </p:txBody>
      </p:sp>
      <p:sp>
        <p:nvSpPr>
          <p:cNvPr id="7" name="Slide Number Placeholder 6"/>
          <p:cNvSpPr>
            <a:spLocks noGrp="1"/>
          </p:cNvSpPr>
          <p:nvPr>
            <p:ph type="sldNum" sz="quarter" idx="12"/>
          </p:nvPr>
        </p:nvSpPr>
        <p:spPr/>
        <p:txBody>
          <a:body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1340334074"/>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r>
              <a:rPr lang="es-MX"/>
              <a:t>Martes, 2 de febrero de 20XX</a:t>
            </a:r>
            <a:endParaRPr lang="es-MX"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r>
              <a:rPr lang="es-MX"/>
              <a:t>Ejemplo de Texto al pie de página</a:t>
            </a:r>
            <a:endParaRPr lang="es-MX"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DBA1B0FB-D917-4C8C-928F-313BD683BF39}" type="slidenum">
              <a:rPr lang="es-MX" smtClean="0"/>
              <a:pPr rtl="0"/>
              <a:t>‹Nº›</a:t>
            </a:fld>
            <a:endParaRPr lang="es-MX"/>
          </a:p>
        </p:txBody>
      </p:sp>
    </p:spTree>
    <p:extLst>
      <p:ext uri="{BB962C8B-B14F-4D97-AF65-F5344CB8AC3E}">
        <p14:creationId xmlns:p14="http://schemas.microsoft.com/office/powerpoint/2010/main" val="499297139"/>
      </p:ext>
    </p:extLst>
  </p:cSld>
  <p:clrMap bg1="dk1" tx1="lt1" bg2="dk2" tx2="lt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 id="2147483753" r:id="rId18"/>
    <p:sldLayoutId id="2147483699" r:id="rId19"/>
    <p:sldLayoutId id="2147483733" r:id="rId20"/>
    <p:sldLayoutId id="2147483687" r:id="rId21"/>
    <p:sldLayoutId id="2147483734" r:id="rId22"/>
    <p:sldLayoutId id="2147483696" r:id="rId23"/>
    <p:sldLayoutId id="2147483707" r:id="rId24"/>
    <p:sldLayoutId id="2147483697" r:id="rId25"/>
    <p:sldLayoutId id="2147483731" r:id="rId26"/>
    <p:sldLayoutId id="2147483693" r:id="rId27"/>
  </p:sldLayoutIdLst>
  <p:hf hdr="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23" name="Picture 2">
            <a:extLst>
              <a:ext uri="{FF2B5EF4-FFF2-40B4-BE49-F238E27FC236}">
                <a16:creationId xmlns:a16="http://schemas.microsoft.com/office/drawing/2014/main" id="{BD682E6D-6B2A-4E23-9DB2-A87CFD5EF6A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4" name="Group 62">
            <a:extLst>
              <a:ext uri="{FF2B5EF4-FFF2-40B4-BE49-F238E27FC236}">
                <a16:creationId xmlns:a16="http://schemas.microsoft.com/office/drawing/2014/main" id="{82818B62-F7FE-4423-B47F-BEADB95859C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64" name="Group 63">
              <a:extLst>
                <a:ext uri="{FF2B5EF4-FFF2-40B4-BE49-F238E27FC236}">
                  <a16:creationId xmlns:a16="http://schemas.microsoft.com/office/drawing/2014/main" id="{08D8F34A-2048-4710-885B-6020E3A52A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6" name="Rectangle 5">
                <a:extLst>
                  <a:ext uri="{FF2B5EF4-FFF2-40B4-BE49-F238E27FC236}">
                    <a16:creationId xmlns:a16="http://schemas.microsoft.com/office/drawing/2014/main" id="{2BD59528-B946-437E-964B-E07B68C3956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7" name="Freeform 6">
                <a:extLst>
                  <a:ext uri="{FF2B5EF4-FFF2-40B4-BE49-F238E27FC236}">
                    <a16:creationId xmlns:a16="http://schemas.microsoft.com/office/drawing/2014/main" id="{E501D201-A6EF-40DD-A904-37280298A2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7">
                <a:extLst>
                  <a:ext uri="{FF2B5EF4-FFF2-40B4-BE49-F238E27FC236}">
                    <a16:creationId xmlns:a16="http://schemas.microsoft.com/office/drawing/2014/main" id="{700C9926-C507-4642-A28B-4381982F27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8">
                <a:extLst>
                  <a:ext uri="{FF2B5EF4-FFF2-40B4-BE49-F238E27FC236}">
                    <a16:creationId xmlns:a16="http://schemas.microsoft.com/office/drawing/2014/main" id="{F9C0AC4B-084B-44C7-9BB3-84B1AA7A6E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9">
                <a:extLst>
                  <a:ext uri="{FF2B5EF4-FFF2-40B4-BE49-F238E27FC236}">
                    <a16:creationId xmlns:a16="http://schemas.microsoft.com/office/drawing/2014/main" id="{765B71B8-526D-4CE9-9B29-380B4A63D6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0">
                <a:extLst>
                  <a:ext uri="{FF2B5EF4-FFF2-40B4-BE49-F238E27FC236}">
                    <a16:creationId xmlns:a16="http://schemas.microsoft.com/office/drawing/2014/main" id="{A5E131F6-E6F7-4C93-B2AC-6BEE7210A3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1">
                <a:extLst>
                  <a:ext uri="{FF2B5EF4-FFF2-40B4-BE49-F238E27FC236}">
                    <a16:creationId xmlns:a16="http://schemas.microsoft.com/office/drawing/2014/main" id="{36F8025F-A8BE-4215-AD98-F0E163D56E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2">
                <a:extLst>
                  <a:ext uri="{FF2B5EF4-FFF2-40B4-BE49-F238E27FC236}">
                    <a16:creationId xmlns:a16="http://schemas.microsoft.com/office/drawing/2014/main" id="{3FEE64BF-FE95-4329-8B60-ADB566F8C4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13">
                <a:extLst>
                  <a:ext uri="{FF2B5EF4-FFF2-40B4-BE49-F238E27FC236}">
                    <a16:creationId xmlns:a16="http://schemas.microsoft.com/office/drawing/2014/main" id="{742D24D5-73EA-4F42-A61D-FE001B1A9B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4">
                <a:extLst>
                  <a:ext uri="{FF2B5EF4-FFF2-40B4-BE49-F238E27FC236}">
                    <a16:creationId xmlns:a16="http://schemas.microsoft.com/office/drawing/2014/main" id="{DC35DA0C-8EC9-48BE-A38B-B626CD2DB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5">
                <a:extLst>
                  <a:ext uri="{FF2B5EF4-FFF2-40B4-BE49-F238E27FC236}">
                    <a16:creationId xmlns:a16="http://schemas.microsoft.com/office/drawing/2014/main" id="{FFD82B19-6C16-4221-83B3-40342C74D9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Line 16">
                <a:extLst>
                  <a:ext uri="{FF2B5EF4-FFF2-40B4-BE49-F238E27FC236}">
                    <a16:creationId xmlns:a16="http://schemas.microsoft.com/office/drawing/2014/main" id="{91BC2DD8-6333-4604-A9AD-AF058EBC6344}"/>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88" name="Freeform 17">
                <a:extLst>
                  <a:ext uri="{FF2B5EF4-FFF2-40B4-BE49-F238E27FC236}">
                    <a16:creationId xmlns:a16="http://schemas.microsoft.com/office/drawing/2014/main" id="{867B3042-26EF-40D4-BB69-1CE99C569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8">
                <a:extLst>
                  <a:ext uri="{FF2B5EF4-FFF2-40B4-BE49-F238E27FC236}">
                    <a16:creationId xmlns:a16="http://schemas.microsoft.com/office/drawing/2014/main" id="{C54FD8EB-2552-4089-A064-A979E29F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9">
                <a:extLst>
                  <a:ext uri="{FF2B5EF4-FFF2-40B4-BE49-F238E27FC236}">
                    <a16:creationId xmlns:a16="http://schemas.microsoft.com/office/drawing/2014/main" id="{B906D2FC-267D-4E9E-AB79-A3F9F71D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0">
                <a:extLst>
                  <a:ext uri="{FF2B5EF4-FFF2-40B4-BE49-F238E27FC236}">
                    <a16:creationId xmlns:a16="http://schemas.microsoft.com/office/drawing/2014/main" id="{0414425E-C29B-4586-B8DF-6868ECC2E1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Rectangle 21">
                <a:extLst>
                  <a:ext uri="{FF2B5EF4-FFF2-40B4-BE49-F238E27FC236}">
                    <a16:creationId xmlns:a16="http://schemas.microsoft.com/office/drawing/2014/main" id="{CDBE75E0-D1A8-46A2-BEAA-A0291988ADC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3" name="Freeform 22">
                <a:extLst>
                  <a:ext uri="{FF2B5EF4-FFF2-40B4-BE49-F238E27FC236}">
                    <a16:creationId xmlns:a16="http://schemas.microsoft.com/office/drawing/2014/main" id="{43D2C92D-C4E9-4828-9F80-084603E71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23">
                <a:extLst>
                  <a:ext uri="{FF2B5EF4-FFF2-40B4-BE49-F238E27FC236}">
                    <a16:creationId xmlns:a16="http://schemas.microsoft.com/office/drawing/2014/main" id="{746EAB08-DCFC-4A40-99E8-E8E3ED92DC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4">
                <a:extLst>
                  <a:ext uri="{FF2B5EF4-FFF2-40B4-BE49-F238E27FC236}">
                    <a16:creationId xmlns:a16="http://schemas.microsoft.com/office/drawing/2014/main" id="{C11CD8F1-C1C6-4E75-AC97-3EDEF9F33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25">
                <a:extLst>
                  <a:ext uri="{FF2B5EF4-FFF2-40B4-BE49-F238E27FC236}">
                    <a16:creationId xmlns:a16="http://schemas.microsoft.com/office/drawing/2014/main" id="{2C0D5227-1C13-4FC8-B5E4-8F31CE08F1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6">
                <a:extLst>
                  <a:ext uri="{FF2B5EF4-FFF2-40B4-BE49-F238E27FC236}">
                    <a16:creationId xmlns:a16="http://schemas.microsoft.com/office/drawing/2014/main" id="{FCE27CDF-D928-46AC-AA53-9B9D3A2D5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7">
                <a:extLst>
                  <a:ext uri="{FF2B5EF4-FFF2-40B4-BE49-F238E27FC236}">
                    <a16:creationId xmlns:a16="http://schemas.microsoft.com/office/drawing/2014/main" id="{CA2F8135-1DDF-47CC-9187-B929982C5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8">
                <a:extLst>
                  <a:ext uri="{FF2B5EF4-FFF2-40B4-BE49-F238E27FC236}">
                    <a16:creationId xmlns:a16="http://schemas.microsoft.com/office/drawing/2014/main" id="{9F3AE01D-F193-4221-9EFA-B46875265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9">
                <a:extLst>
                  <a:ext uri="{FF2B5EF4-FFF2-40B4-BE49-F238E27FC236}">
                    <a16:creationId xmlns:a16="http://schemas.microsoft.com/office/drawing/2014/main" id="{7808422C-2145-4A5B-BD80-D18FF720C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0">
                <a:extLst>
                  <a:ext uri="{FF2B5EF4-FFF2-40B4-BE49-F238E27FC236}">
                    <a16:creationId xmlns:a16="http://schemas.microsoft.com/office/drawing/2014/main" id="{987F6D2E-7C49-41A2-9B29-C6E1A365F1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31">
                <a:extLst>
                  <a:ext uri="{FF2B5EF4-FFF2-40B4-BE49-F238E27FC236}">
                    <a16:creationId xmlns:a16="http://schemas.microsoft.com/office/drawing/2014/main" id="{26F1D2B4-D9F2-4D30-AF5B-E0F0F8B4FE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65" name="Group 64">
              <a:extLst>
                <a:ext uri="{FF2B5EF4-FFF2-40B4-BE49-F238E27FC236}">
                  <a16:creationId xmlns:a16="http://schemas.microsoft.com/office/drawing/2014/main" id="{E8E1273E-EDE2-4A3A-B711-7C633D6F04D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66" name="Freeform 32">
                <a:extLst>
                  <a:ext uri="{FF2B5EF4-FFF2-40B4-BE49-F238E27FC236}">
                    <a16:creationId xmlns:a16="http://schemas.microsoft.com/office/drawing/2014/main" id="{B63B0065-EB02-4B15-A2D1-8BF654B8A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7" name="Freeform 33">
                <a:extLst>
                  <a:ext uri="{FF2B5EF4-FFF2-40B4-BE49-F238E27FC236}">
                    <a16:creationId xmlns:a16="http://schemas.microsoft.com/office/drawing/2014/main" id="{E57426CB-66F7-4E49-A669-66628242C9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8" name="Freeform 34">
                <a:extLst>
                  <a:ext uri="{FF2B5EF4-FFF2-40B4-BE49-F238E27FC236}">
                    <a16:creationId xmlns:a16="http://schemas.microsoft.com/office/drawing/2014/main" id="{13E7D034-6F93-4C3D-B0D4-5C7112065E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9" name="Freeform 35">
                <a:extLst>
                  <a:ext uri="{FF2B5EF4-FFF2-40B4-BE49-F238E27FC236}">
                    <a16:creationId xmlns:a16="http://schemas.microsoft.com/office/drawing/2014/main" id="{544587B9-2C96-4F49-9D32-4B9561513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0" name="Freeform 36">
                <a:extLst>
                  <a:ext uri="{FF2B5EF4-FFF2-40B4-BE49-F238E27FC236}">
                    <a16:creationId xmlns:a16="http://schemas.microsoft.com/office/drawing/2014/main" id="{89C0C949-76C7-4C92-9296-CD1C2EF760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1" name="Freeform 37">
                <a:extLst>
                  <a:ext uri="{FF2B5EF4-FFF2-40B4-BE49-F238E27FC236}">
                    <a16:creationId xmlns:a16="http://schemas.microsoft.com/office/drawing/2014/main" id="{88A24927-AAB9-451E-B0A0-A405AA62A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2" name="Freeform 38">
                <a:extLst>
                  <a:ext uri="{FF2B5EF4-FFF2-40B4-BE49-F238E27FC236}">
                    <a16:creationId xmlns:a16="http://schemas.microsoft.com/office/drawing/2014/main" id="{EB081E7B-E0CD-441B-B79D-E93D2AEBD6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3" name="Freeform 39">
                <a:extLst>
                  <a:ext uri="{FF2B5EF4-FFF2-40B4-BE49-F238E27FC236}">
                    <a16:creationId xmlns:a16="http://schemas.microsoft.com/office/drawing/2014/main" id="{7D5730F8-66D4-4B1F-B8ED-FF90B6DF2D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4" name="Freeform 40">
                <a:extLst>
                  <a:ext uri="{FF2B5EF4-FFF2-40B4-BE49-F238E27FC236}">
                    <a16:creationId xmlns:a16="http://schemas.microsoft.com/office/drawing/2014/main" id="{889A6C05-5677-4961-9C01-68C74E42B7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5" name="Rectangle 41">
                <a:extLst>
                  <a:ext uri="{FF2B5EF4-FFF2-40B4-BE49-F238E27FC236}">
                    <a16:creationId xmlns:a16="http://schemas.microsoft.com/office/drawing/2014/main" id="{8C7CB0DC-7079-4F28-81F7-057DE28ED8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sp>
        <p:nvSpPr>
          <p:cNvPr id="2" name="Título 1">
            <a:extLst>
              <a:ext uri="{FF2B5EF4-FFF2-40B4-BE49-F238E27FC236}">
                <a16:creationId xmlns:a16="http://schemas.microsoft.com/office/drawing/2014/main" id="{286E938C-9D94-4B05-979A-D39FFC457291}"/>
              </a:ext>
            </a:extLst>
          </p:cNvPr>
          <p:cNvSpPr>
            <a:spLocks noGrp="1"/>
          </p:cNvSpPr>
          <p:nvPr>
            <p:ph type="title"/>
          </p:nvPr>
        </p:nvSpPr>
        <p:spPr>
          <a:xfrm>
            <a:off x="3657599" y="618518"/>
            <a:ext cx="7389811" cy="1478570"/>
          </a:xfrm>
        </p:spPr>
        <p:txBody>
          <a:bodyPr vert="horz" lIns="91440" tIns="45720" rIns="91440" bIns="45720" rtlCol="0" anchor="ctr" anchorCtr="0">
            <a:normAutofit/>
          </a:bodyPr>
          <a:lstStyle/>
          <a:p>
            <a:r>
              <a:rPr lang="en-US" sz="2500" dirty="0">
                <a:solidFill>
                  <a:schemeClr val="bg1"/>
                </a:solidFill>
              </a:rPr>
              <a:t>Manual de </a:t>
            </a:r>
            <a:r>
              <a:rPr lang="en-US" sz="2500" dirty="0" err="1">
                <a:solidFill>
                  <a:schemeClr val="bg1"/>
                </a:solidFill>
              </a:rPr>
              <a:t>usuario</a:t>
            </a:r>
            <a:br>
              <a:rPr lang="en-US" sz="2500" dirty="0">
                <a:solidFill>
                  <a:schemeClr val="bg1"/>
                </a:solidFill>
              </a:rPr>
            </a:br>
            <a:r>
              <a:rPr lang="en-US" sz="2500" dirty="0" err="1">
                <a:solidFill>
                  <a:schemeClr val="bg1"/>
                </a:solidFill>
              </a:rPr>
              <a:t>Programa</a:t>
            </a:r>
            <a:r>
              <a:rPr lang="en-US" sz="2500" dirty="0">
                <a:solidFill>
                  <a:schemeClr val="bg1"/>
                </a:solidFill>
              </a:rPr>
              <a:t> </a:t>
            </a:r>
            <a:r>
              <a:rPr lang="en-US" sz="2500" dirty="0" err="1">
                <a:solidFill>
                  <a:schemeClr val="bg1"/>
                </a:solidFill>
              </a:rPr>
              <a:t>en</a:t>
            </a:r>
            <a:r>
              <a:rPr lang="en-US" sz="2500" dirty="0">
                <a:solidFill>
                  <a:schemeClr val="bg1"/>
                </a:solidFill>
              </a:rPr>
              <a:t> C++ </a:t>
            </a:r>
            <a:br>
              <a:rPr lang="en-US" sz="2500" dirty="0">
                <a:solidFill>
                  <a:schemeClr val="bg1"/>
                </a:solidFill>
              </a:rPr>
            </a:br>
            <a:r>
              <a:rPr lang="en-US" sz="2500" dirty="0">
                <a:solidFill>
                  <a:schemeClr val="bg1"/>
                </a:solidFill>
              </a:rPr>
              <a:t>Dar de </a:t>
            </a:r>
            <a:r>
              <a:rPr lang="en-US" sz="2500" dirty="0" err="1">
                <a:solidFill>
                  <a:schemeClr val="bg1"/>
                </a:solidFill>
              </a:rPr>
              <a:t>alta</a:t>
            </a:r>
            <a:r>
              <a:rPr lang="en-US" sz="2500" dirty="0">
                <a:solidFill>
                  <a:schemeClr val="bg1"/>
                </a:solidFill>
              </a:rPr>
              <a:t> </a:t>
            </a:r>
            <a:r>
              <a:rPr lang="en-US" sz="2500" dirty="0" err="1">
                <a:solidFill>
                  <a:schemeClr val="bg1"/>
                </a:solidFill>
              </a:rPr>
              <a:t>productos</a:t>
            </a:r>
            <a:r>
              <a:rPr lang="en-US" sz="2500" dirty="0">
                <a:solidFill>
                  <a:schemeClr val="bg1"/>
                </a:solidFill>
              </a:rPr>
              <a:t> </a:t>
            </a:r>
            <a:r>
              <a:rPr lang="en-US" sz="2500" dirty="0" err="1">
                <a:solidFill>
                  <a:schemeClr val="bg1"/>
                </a:solidFill>
              </a:rPr>
              <a:t>en</a:t>
            </a:r>
            <a:r>
              <a:rPr lang="en-US" sz="2500" dirty="0">
                <a:solidFill>
                  <a:schemeClr val="bg1"/>
                </a:solidFill>
              </a:rPr>
              <a:t> </a:t>
            </a:r>
            <a:r>
              <a:rPr lang="en-US" sz="2500" dirty="0" err="1">
                <a:solidFill>
                  <a:schemeClr val="bg1"/>
                </a:solidFill>
              </a:rPr>
              <a:t>una</a:t>
            </a:r>
            <a:r>
              <a:rPr lang="en-US" sz="2500" dirty="0">
                <a:solidFill>
                  <a:schemeClr val="bg1"/>
                </a:solidFill>
              </a:rPr>
              <a:t> tienda de </a:t>
            </a:r>
            <a:r>
              <a:rPr lang="en-US" sz="2500" dirty="0" err="1">
                <a:solidFill>
                  <a:schemeClr val="bg1"/>
                </a:solidFill>
              </a:rPr>
              <a:t>videojuegos</a:t>
            </a:r>
            <a:r>
              <a:rPr lang="en-US" sz="2500" dirty="0">
                <a:solidFill>
                  <a:schemeClr val="bg1"/>
                </a:solidFill>
              </a:rPr>
              <a:t> </a:t>
            </a:r>
          </a:p>
        </p:txBody>
      </p:sp>
      <p:sp>
        <p:nvSpPr>
          <p:cNvPr id="125" name="Round Single Corner Rectangle 16">
            <a:extLst>
              <a:ext uri="{FF2B5EF4-FFF2-40B4-BE49-F238E27FC236}">
                <a16:creationId xmlns:a16="http://schemas.microsoft.com/office/drawing/2014/main" id="{04B7EA48-2154-4E59-9F36-6BC72DA8F3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4973" y="643467"/>
            <a:ext cx="2559744" cy="1706538"/>
          </a:xfrm>
          <a:prstGeom prst="round1Rect">
            <a:avLst>
              <a:gd name="adj" fmla="val 14792"/>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Imagen 8" descr="Logotipo, nombre de la empresa&#10;&#10;Descripción generada automáticamente">
            <a:extLst>
              <a:ext uri="{FF2B5EF4-FFF2-40B4-BE49-F238E27FC236}">
                <a16:creationId xmlns:a16="http://schemas.microsoft.com/office/drawing/2014/main" id="{A4050DA1-C2B6-215E-C05C-45DB03962994}"/>
              </a:ext>
            </a:extLst>
          </p:cNvPr>
          <p:cNvPicPr>
            <a:picLocks noChangeAspect="1"/>
          </p:cNvPicPr>
          <p:nvPr/>
        </p:nvPicPr>
        <p:blipFill>
          <a:blip r:embed="rId5"/>
          <a:stretch>
            <a:fillRect/>
          </a:stretch>
        </p:blipFill>
        <p:spPr>
          <a:xfrm>
            <a:off x="1062836" y="808396"/>
            <a:ext cx="2037998" cy="1380744"/>
          </a:xfrm>
          <a:prstGeom prst="rect">
            <a:avLst/>
          </a:prstGeom>
        </p:spPr>
      </p:pic>
      <p:sp>
        <p:nvSpPr>
          <p:cNvPr id="126" name="Round Diagonal Corner Rectangle 12">
            <a:extLst>
              <a:ext uri="{FF2B5EF4-FFF2-40B4-BE49-F238E27FC236}">
                <a16:creationId xmlns:a16="http://schemas.microsoft.com/office/drawing/2014/main" id="{50CB2E6E-5C9B-4D63-A7B7-EB4BDD2C7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3" y="2554110"/>
            <a:ext cx="2565764" cy="1710603"/>
          </a:xfrm>
          <a:prstGeom prst="round2DiagRect">
            <a:avLst>
              <a:gd name="adj1" fmla="val 0"/>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n 5" descr="Diagrama&#10;&#10;Descripción generada automáticamente con confianza media">
            <a:extLst>
              <a:ext uri="{FF2B5EF4-FFF2-40B4-BE49-F238E27FC236}">
                <a16:creationId xmlns:a16="http://schemas.microsoft.com/office/drawing/2014/main" id="{3B4BBC19-06D2-CF29-7688-CEC82DBEC095}"/>
              </a:ext>
            </a:extLst>
          </p:cNvPr>
          <p:cNvPicPr>
            <a:picLocks noChangeAspect="1"/>
          </p:cNvPicPr>
          <p:nvPr/>
        </p:nvPicPr>
        <p:blipFill rotWithShape="1">
          <a:blip r:embed="rId6"/>
          <a:srcRect l="7379" r="8868" b="-2"/>
          <a:stretch/>
        </p:blipFill>
        <p:spPr>
          <a:xfrm>
            <a:off x="1142666" y="2719039"/>
            <a:ext cx="1878337" cy="1380744"/>
          </a:xfrm>
          <a:prstGeom prst="rect">
            <a:avLst/>
          </a:prstGeom>
          <a:noFill/>
        </p:spPr>
      </p:pic>
      <p:sp>
        <p:nvSpPr>
          <p:cNvPr id="127" name="Round Single Corner Rectangle 18">
            <a:extLst>
              <a:ext uri="{FF2B5EF4-FFF2-40B4-BE49-F238E27FC236}">
                <a16:creationId xmlns:a16="http://schemas.microsoft.com/office/drawing/2014/main" id="{D9F3B175-D9A0-4272-8A14-1E8E1F83A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04973" y="4472883"/>
            <a:ext cx="2559744" cy="1706538"/>
          </a:xfrm>
          <a:prstGeom prst="round1Rect">
            <a:avLst>
              <a:gd name="adj" fmla="val 14792"/>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n 6" descr="Logotipo, nombre de la empresa&#10;&#10;Descripción generada automáticamente">
            <a:extLst>
              <a:ext uri="{FF2B5EF4-FFF2-40B4-BE49-F238E27FC236}">
                <a16:creationId xmlns:a16="http://schemas.microsoft.com/office/drawing/2014/main" id="{D2C5A33E-D8F7-D1E3-1FDD-B21402BED04C}"/>
              </a:ext>
            </a:extLst>
          </p:cNvPr>
          <p:cNvPicPr>
            <a:picLocks noChangeAspect="1"/>
          </p:cNvPicPr>
          <p:nvPr/>
        </p:nvPicPr>
        <p:blipFill>
          <a:blip r:embed="rId7"/>
          <a:stretch>
            <a:fillRect/>
          </a:stretch>
        </p:blipFill>
        <p:spPr>
          <a:xfrm>
            <a:off x="952551" y="4813118"/>
            <a:ext cx="2258568" cy="1022002"/>
          </a:xfrm>
          <a:prstGeom prst="rect">
            <a:avLst/>
          </a:prstGeom>
        </p:spPr>
      </p:pic>
      <p:sp>
        <p:nvSpPr>
          <p:cNvPr id="3" name="Subtítulo 2">
            <a:extLst>
              <a:ext uri="{FF2B5EF4-FFF2-40B4-BE49-F238E27FC236}">
                <a16:creationId xmlns:a16="http://schemas.microsoft.com/office/drawing/2014/main" id="{D9A11267-FC52-4990-8D98-010AFABA5544}"/>
              </a:ext>
            </a:extLst>
          </p:cNvPr>
          <p:cNvSpPr>
            <a:spLocks noGrp="1"/>
          </p:cNvSpPr>
          <p:nvPr>
            <p:ph sz="half" idx="1"/>
          </p:nvPr>
        </p:nvSpPr>
        <p:spPr>
          <a:xfrm>
            <a:off x="3657599" y="2249487"/>
            <a:ext cx="7389812" cy="3541714"/>
          </a:xfrm>
        </p:spPr>
        <p:txBody>
          <a:bodyPr vert="horz" lIns="91440" tIns="45720" rIns="91440" bIns="45720" rtlCol="0">
            <a:normAutofit/>
          </a:bodyPr>
          <a:lstStyle/>
          <a:p>
            <a:r>
              <a:rPr lang="en-US" dirty="0">
                <a:solidFill>
                  <a:schemeClr val="bg1"/>
                </a:solidFill>
              </a:rPr>
              <a:t>Proyecto final.</a:t>
            </a:r>
          </a:p>
          <a:p>
            <a:r>
              <a:rPr lang="en-US" dirty="0" err="1">
                <a:solidFill>
                  <a:schemeClr val="bg1"/>
                </a:solidFill>
              </a:rPr>
              <a:t>Nombre</a:t>
            </a:r>
            <a:r>
              <a:rPr lang="en-US" dirty="0">
                <a:solidFill>
                  <a:schemeClr val="bg1"/>
                </a:solidFill>
              </a:rPr>
              <a:t>: Ivan Enrique Rodriguez Gonzalez</a:t>
            </a:r>
          </a:p>
          <a:p>
            <a:r>
              <a:rPr lang="en-US" dirty="0">
                <a:solidFill>
                  <a:schemeClr val="bg1"/>
                </a:solidFill>
              </a:rPr>
              <a:t>Materia: </a:t>
            </a:r>
            <a:r>
              <a:rPr lang="en-US" dirty="0" err="1">
                <a:solidFill>
                  <a:schemeClr val="bg1"/>
                </a:solidFill>
              </a:rPr>
              <a:t>Programacion</a:t>
            </a:r>
            <a:r>
              <a:rPr lang="en-US" dirty="0">
                <a:solidFill>
                  <a:schemeClr val="bg1"/>
                </a:solidFill>
              </a:rPr>
              <a:t> </a:t>
            </a:r>
            <a:r>
              <a:rPr lang="en-US" dirty="0" err="1">
                <a:solidFill>
                  <a:schemeClr val="bg1"/>
                </a:solidFill>
              </a:rPr>
              <a:t>Básica</a:t>
            </a:r>
            <a:endParaRPr lang="en-US" dirty="0">
              <a:solidFill>
                <a:schemeClr val="bg1"/>
              </a:solidFill>
            </a:endParaRPr>
          </a:p>
          <a:p>
            <a:r>
              <a:rPr lang="en-US" dirty="0">
                <a:solidFill>
                  <a:schemeClr val="bg1"/>
                </a:solidFill>
              </a:rPr>
              <a:t>Matricula:1733741</a:t>
            </a:r>
          </a:p>
        </p:txBody>
      </p:sp>
      <p:sp>
        <p:nvSpPr>
          <p:cNvPr id="56" name="Slide Number Placeholder 6">
            <a:extLst>
              <a:ext uri="{FF2B5EF4-FFF2-40B4-BE49-F238E27FC236}">
                <a16:creationId xmlns:a16="http://schemas.microsoft.com/office/drawing/2014/main" id="{11DD730F-9618-97DE-B67C-9719DAE360D7}"/>
              </a:ext>
            </a:extLst>
          </p:cNvPr>
          <p:cNvSpPr>
            <a:spLocks noGrp="1"/>
          </p:cNvSpPr>
          <p:nvPr>
            <p:ph type="sldNum" sz="quarter" idx="12"/>
          </p:nvPr>
        </p:nvSpPr>
        <p:spPr>
          <a:xfrm>
            <a:off x="10276321" y="5883274"/>
            <a:ext cx="771089" cy="365125"/>
          </a:xfrm>
        </p:spPr>
        <p:txBody>
          <a:bodyPr vert="horz" lIns="91440" tIns="45720" rIns="91440" bIns="45720" rtlCol="0" anchor="ctr">
            <a:normAutofit/>
          </a:bodyPr>
          <a:lstStyle/>
          <a:p>
            <a:pPr>
              <a:spcAft>
                <a:spcPts val="600"/>
              </a:spcAft>
            </a:pPr>
            <a:fld id="{DBA1B0FB-D917-4C8C-928F-313BD683BF39}" type="slidenum">
              <a:rPr lang="en-US" smtClean="0"/>
              <a:pPr>
                <a:spcAft>
                  <a:spcPts val="600"/>
                </a:spcAft>
              </a:pPr>
              <a:t>1</a:t>
            </a:fld>
            <a:endParaRPr lang="en-US"/>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p:txBody>
          <a:bodyPr/>
          <a:lstStyle/>
          <a:p>
            <a:pPr algn="ctr"/>
            <a:r>
              <a:rPr lang="es-MX" dirty="0">
                <a:latin typeface="Arial" panose="020B0604020202020204" pitchFamily="34" charset="0"/>
              </a:rPr>
              <a:t>Eliminar articulo</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599461" y="2005183"/>
            <a:ext cx="4668253" cy="3314644"/>
          </a:xfrm>
        </p:spPr>
        <p:txBody>
          <a:bodyPr wrap="square" rtlCol="0">
            <a:normAutofit fontScale="92500" lnSpcReduction="20000"/>
          </a:bodyPr>
          <a:lstStyle/>
          <a:p>
            <a:pPr rtl="0"/>
            <a:r>
              <a:rPr lang="es-MX" dirty="0">
                <a:solidFill>
                  <a:schemeClr val="bg1"/>
                </a:solidFill>
              </a:rPr>
              <a:t>Si deseamos eliminar algún videojuego que se han registrado, debemos ingresar el numero 3 en menú principal, después indicar el número del artículo que queremos eliminar, el programa lo va a procesar y nos indicara con un mensaje que dice producto dado de baja.</a:t>
            </a:r>
          </a:p>
          <a:p>
            <a:pPr rtl="0"/>
            <a:endParaRPr lang="es-MX"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10</a:t>
            </a:fld>
            <a:endParaRPr lang="es-MX"/>
          </a:p>
        </p:txBody>
      </p:sp>
      <p:pic>
        <p:nvPicPr>
          <p:cNvPr id="4" name="Imagen 3">
            <a:extLst>
              <a:ext uri="{FF2B5EF4-FFF2-40B4-BE49-F238E27FC236}">
                <a16:creationId xmlns:a16="http://schemas.microsoft.com/office/drawing/2014/main" id="{65B4E268-4637-4CCF-0FDE-535F1275D73B}"/>
              </a:ext>
            </a:extLst>
          </p:cNvPr>
          <p:cNvPicPr>
            <a:picLocks noChangeAspect="1"/>
          </p:cNvPicPr>
          <p:nvPr/>
        </p:nvPicPr>
        <p:blipFill rotWithShape="1">
          <a:blip r:embed="rId2"/>
          <a:srcRect l="9152" t="5911" r="59457" b="52580"/>
          <a:stretch/>
        </p:blipFill>
        <p:spPr>
          <a:xfrm>
            <a:off x="5555410" y="1869813"/>
            <a:ext cx="5874590" cy="4369669"/>
          </a:xfrm>
          <a:prstGeom prst="rect">
            <a:avLst/>
          </a:prstGeom>
        </p:spPr>
      </p:pic>
    </p:spTree>
    <p:extLst>
      <p:ext uri="{BB962C8B-B14F-4D97-AF65-F5344CB8AC3E}">
        <p14:creationId xmlns:p14="http://schemas.microsoft.com/office/powerpoint/2010/main" val="1749442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a:xfrm>
            <a:off x="1143000" y="36801"/>
            <a:ext cx="9905998" cy="1478570"/>
          </a:xfrm>
        </p:spPr>
        <p:txBody>
          <a:bodyPr/>
          <a:lstStyle/>
          <a:p>
            <a:pPr algn="ctr"/>
            <a:r>
              <a:rPr lang="es-MX" dirty="0">
                <a:latin typeface="Arial" panose="020B0604020202020204" pitchFamily="34" charset="0"/>
              </a:rPr>
              <a:t>salir</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419137" y="1068566"/>
            <a:ext cx="11526253" cy="3314644"/>
          </a:xfrm>
        </p:spPr>
        <p:txBody>
          <a:bodyPr wrap="square" rtlCol="0">
            <a:normAutofit/>
          </a:bodyPr>
          <a:lstStyle/>
          <a:p>
            <a:pPr rtl="0"/>
            <a:r>
              <a:rPr lang="es-MX" b="0" i="0" dirty="0">
                <a:solidFill>
                  <a:schemeClr val="bg1"/>
                </a:solidFill>
                <a:effectLst/>
                <a:latin typeface="Arial" panose="020B0604020202020204" pitchFamily="34" charset="0"/>
              </a:rPr>
              <a:t>Esta sección es simple, al teclear el número 6 en el Menú, nos permitirá salir del programa, y cerrar la consola. Sin embargo, antes de hacer esto, recopilará toda la información y sus actualizaciones hasta esté en ese momento, y las escribirá en un archivo de texto, para que puedan visualizarse después:</a:t>
            </a:r>
            <a:endParaRPr lang="es-MX" dirty="0">
              <a:solidFill>
                <a:schemeClr val="bg1"/>
              </a:solidFill>
            </a:endParaRP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11</a:t>
            </a:fld>
            <a:endParaRPr lang="es-MX"/>
          </a:p>
        </p:txBody>
      </p:sp>
      <p:pic>
        <p:nvPicPr>
          <p:cNvPr id="5" name="Imagen 4">
            <a:extLst>
              <a:ext uri="{FF2B5EF4-FFF2-40B4-BE49-F238E27FC236}">
                <a16:creationId xmlns:a16="http://schemas.microsoft.com/office/drawing/2014/main" id="{C22ADFA4-4B82-A19E-D500-A3B838DF4487}"/>
              </a:ext>
            </a:extLst>
          </p:cNvPr>
          <p:cNvPicPr>
            <a:picLocks noChangeAspect="1"/>
          </p:cNvPicPr>
          <p:nvPr/>
        </p:nvPicPr>
        <p:blipFill rotWithShape="1">
          <a:blip r:embed="rId2"/>
          <a:srcRect l="9127" t="5508" r="59033" b="63271"/>
          <a:stretch/>
        </p:blipFill>
        <p:spPr>
          <a:xfrm>
            <a:off x="3055188" y="3207475"/>
            <a:ext cx="6081623" cy="3354536"/>
          </a:xfrm>
          <a:prstGeom prst="rect">
            <a:avLst/>
          </a:prstGeom>
        </p:spPr>
      </p:pic>
    </p:spTree>
    <p:extLst>
      <p:ext uri="{BB962C8B-B14F-4D97-AF65-F5344CB8AC3E}">
        <p14:creationId xmlns:p14="http://schemas.microsoft.com/office/powerpoint/2010/main" val="1693038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a:xfrm>
            <a:off x="1141412" y="744166"/>
            <a:ext cx="9905998" cy="1478570"/>
          </a:xfrm>
        </p:spPr>
        <p:txBody>
          <a:bodyPr/>
          <a:lstStyle/>
          <a:p>
            <a:pPr algn="ctr"/>
            <a:r>
              <a:rPr lang="es-MX" dirty="0">
                <a:latin typeface="Arial" panose="020B0604020202020204" pitchFamily="34" charset="0"/>
              </a:rPr>
              <a:t>Visualizacion de productos de videojuegos </a:t>
            </a:r>
            <a:endParaRPr lang="en-US"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12</a:t>
            </a:fld>
            <a:endParaRPr lang="es-MX"/>
          </a:p>
        </p:txBody>
      </p:sp>
      <p:pic>
        <p:nvPicPr>
          <p:cNvPr id="6" name="Imagen 5">
            <a:extLst>
              <a:ext uri="{FF2B5EF4-FFF2-40B4-BE49-F238E27FC236}">
                <a16:creationId xmlns:a16="http://schemas.microsoft.com/office/drawing/2014/main" id="{F1C511BD-6B85-AA3F-5061-D9BC5F75A29F}"/>
              </a:ext>
            </a:extLst>
          </p:cNvPr>
          <p:cNvPicPr>
            <a:picLocks noChangeAspect="1"/>
          </p:cNvPicPr>
          <p:nvPr/>
        </p:nvPicPr>
        <p:blipFill>
          <a:blip r:embed="rId2"/>
          <a:stretch>
            <a:fillRect/>
          </a:stretch>
        </p:blipFill>
        <p:spPr>
          <a:xfrm>
            <a:off x="2549530" y="2519817"/>
            <a:ext cx="7553656" cy="3863729"/>
          </a:xfrm>
          <a:prstGeom prst="rect">
            <a:avLst/>
          </a:prstGeom>
        </p:spPr>
      </p:pic>
    </p:spTree>
    <p:extLst>
      <p:ext uri="{BB962C8B-B14F-4D97-AF65-F5344CB8AC3E}">
        <p14:creationId xmlns:p14="http://schemas.microsoft.com/office/powerpoint/2010/main" val="1282100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46426E-F6F6-4A7C-9181-8C3090996261}"/>
              </a:ext>
            </a:extLst>
          </p:cNvPr>
          <p:cNvSpPr>
            <a:spLocks noGrp="1"/>
          </p:cNvSpPr>
          <p:nvPr>
            <p:ph type="title"/>
          </p:nvPr>
        </p:nvSpPr>
        <p:spPr>
          <a:xfrm>
            <a:off x="8202948" y="0"/>
            <a:ext cx="3989052" cy="1713644"/>
          </a:xfrm>
        </p:spPr>
        <p:txBody>
          <a:bodyPr rtlCol="0"/>
          <a:lstStyle/>
          <a:p>
            <a:pPr rtl="0"/>
            <a:r>
              <a:rPr lang="es-MX" b="0" i="0" dirty="0">
                <a:effectLst/>
                <a:latin typeface="Arial" panose="020B0604020202020204" pitchFamily="34" charset="0"/>
              </a:rPr>
              <a:t>Introducción</a:t>
            </a:r>
            <a:br>
              <a:rPr lang="es-MX" dirty="0"/>
            </a:br>
            <a:endParaRPr lang="es-MX"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idx="1"/>
          </p:nvPr>
        </p:nvSpPr>
        <p:spPr>
          <a:xfrm>
            <a:off x="3088257" y="1354348"/>
            <a:ext cx="9103743" cy="3487194"/>
          </a:xfrm>
        </p:spPr>
        <p:txBody>
          <a:bodyPr rtlCol="0"/>
          <a:lstStyle/>
          <a:p>
            <a:pPr algn="r" rtl="0"/>
            <a:r>
              <a:rPr lang="es-MX" dirty="0">
                <a:solidFill>
                  <a:schemeClr val="bg1"/>
                </a:solidFill>
              </a:rPr>
              <a:t>Este programa fue creado para poder almacenar las categorías, precios, descripciones, consola , de videojuegos , así como es posible eliminarlos por completo o realizarles modificaciones. Una vez que se ha almacenado la información deseada, se puede salir del programa y encontrar la información guardada en un archivo de texto.</a:t>
            </a:r>
          </a:p>
        </p:txBody>
      </p:sp>
      <p:sp>
        <p:nvSpPr>
          <p:cNvPr id="13" name="Marcador de posición de fecha 12">
            <a:extLst>
              <a:ext uri="{FF2B5EF4-FFF2-40B4-BE49-F238E27FC236}">
                <a16:creationId xmlns:a16="http://schemas.microsoft.com/office/drawing/2014/main" id="{915FE2C5-E66A-4405-B19E-2C5C546C98E4}"/>
              </a:ext>
            </a:extLst>
          </p:cNvPr>
          <p:cNvSpPr>
            <a:spLocks noGrp="1"/>
          </p:cNvSpPr>
          <p:nvPr>
            <p:ph type="dt" sz="half" idx="10"/>
          </p:nvPr>
        </p:nvSpPr>
        <p:spPr>
          <a:xfrm>
            <a:off x="537448" y="4668099"/>
            <a:ext cx="3452479" cy="1713643"/>
          </a:xfrm>
        </p:spPr>
        <p:txBody>
          <a:bodyPr rtlCol="0"/>
          <a:lstStyle/>
          <a:p>
            <a:pPr rtl="0"/>
            <a:r>
              <a:rPr lang="es-MX" sz="1600" dirty="0">
                <a:solidFill>
                  <a:schemeClr val="bg1"/>
                </a:solidFill>
              </a:rPr>
              <a:t>Nota.</a:t>
            </a:r>
          </a:p>
          <a:p>
            <a:pPr rtl="0"/>
            <a:r>
              <a:rPr lang="es-MX" sz="1600" dirty="0">
                <a:solidFill>
                  <a:schemeClr val="bg1"/>
                </a:solidFill>
              </a:rPr>
              <a:t>Debe tener en cuenta, que el comando, o tecla determinada para poder avanzar y procesar la información que usted ingresa en el programa, es la tecla “</a:t>
            </a:r>
            <a:r>
              <a:rPr lang="es-MX" sz="1600" dirty="0" err="1">
                <a:solidFill>
                  <a:schemeClr val="bg1"/>
                </a:solidFill>
              </a:rPr>
              <a:t>Enter</a:t>
            </a:r>
            <a:r>
              <a:rPr lang="es-MX" sz="1600" dirty="0">
                <a:solidFill>
                  <a:schemeClr val="bg1"/>
                </a:solidFill>
              </a:rPr>
              <a:t>.”</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rtlCol="0"/>
          <a:lstStyle/>
          <a:p>
            <a:pPr rtl="0"/>
            <a:fld id="{DBA1B0FB-D917-4C8C-928F-313BD683BF39}" type="slidenum">
              <a:rPr lang="es-MX" smtClean="0"/>
              <a:pPr/>
              <a:t>2</a:t>
            </a:fld>
            <a:endParaRPr lang="es-MX"/>
          </a:p>
        </p:txBody>
      </p:sp>
      <p:pic>
        <p:nvPicPr>
          <p:cNvPr id="6" name="Imagen 5">
            <a:extLst>
              <a:ext uri="{FF2B5EF4-FFF2-40B4-BE49-F238E27FC236}">
                <a16:creationId xmlns:a16="http://schemas.microsoft.com/office/drawing/2014/main" id="{4970E8C9-D195-CE28-8E9A-2698F5D00803}"/>
              </a:ext>
            </a:extLst>
          </p:cNvPr>
          <p:cNvPicPr>
            <a:picLocks noChangeAspect="1"/>
          </p:cNvPicPr>
          <p:nvPr/>
        </p:nvPicPr>
        <p:blipFill rotWithShape="1">
          <a:blip r:embed="rId2"/>
          <a:srcRect l="23323" t="27044" r="40708" b="47969"/>
          <a:stretch/>
        </p:blipFill>
        <p:spPr>
          <a:xfrm>
            <a:off x="4870085" y="3950897"/>
            <a:ext cx="6784467" cy="2651115"/>
          </a:xfrm>
          <a:prstGeom prst="rect">
            <a:avLst/>
          </a:prstGeom>
        </p:spPr>
      </p:pic>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46426E-F6F6-4A7C-9181-8C3090996261}"/>
              </a:ext>
            </a:extLst>
          </p:cNvPr>
          <p:cNvSpPr>
            <a:spLocks noGrp="1"/>
          </p:cNvSpPr>
          <p:nvPr>
            <p:ph type="title"/>
          </p:nvPr>
        </p:nvSpPr>
        <p:spPr>
          <a:xfrm>
            <a:off x="3424989" y="-530020"/>
            <a:ext cx="5342021" cy="1713644"/>
          </a:xfrm>
        </p:spPr>
        <p:txBody>
          <a:bodyPr rtlCol="0"/>
          <a:lstStyle/>
          <a:p>
            <a:pPr rtl="0"/>
            <a:r>
              <a:rPr lang="es-MX" dirty="0">
                <a:latin typeface="Arial" panose="020B0604020202020204" pitchFamily="34" charset="0"/>
              </a:rPr>
              <a:t>Pantalla de inicio.</a:t>
            </a:r>
            <a:endParaRPr lang="es-MX"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idx="1"/>
          </p:nvPr>
        </p:nvSpPr>
        <p:spPr>
          <a:xfrm>
            <a:off x="340802" y="1398962"/>
            <a:ext cx="7759402" cy="450904"/>
          </a:xfrm>
        </p:spPr>
        <p:txBody>
          <a:bodyPr rtlCol="0"/>
          <a:lstStyle/>
          <a:p>
            <a:pPr algn="r" rtl="0"/>
            <a:r>
              <a:rPr lang="es-MX" dirty="0">
                <a:solidFill>
                  <a:schemeClr val="bg1"/>
                </a:solidFill>
              </a:rPr>
              <a:t>Lo primero que se puede observar es la pantalla de menú.</a:t>
            </a:r>
          </a:p>
        </p:txBody>
      </p:sp>
      <p:sp>
        <p:nvSpPr>
          <p:cNvPr id="13" name="Marcador de posición de fecha 12">
            <a:extLst>
              <a:ext uri="{FF2B5EF4-FFF2-40B4-BE49-F238E27FC236}">
                <a16:creationId xmlns:a16="http://schemas.microsoft.com/office/drawing/2014/main" id="{915FE2C5-E66A-4405-B19E-2C5C546C98E4}"/>
              </a:ext>
            </a:extLst>
          </p:cNvPr>
          <p:cNvSpPr>
            <a:spLocks noGrp="1"/>
          </p:cNvSpPr>
          <p:nvPr>
            <p:ph type="dt" sz="half" idx="10"/>
          </p:nvPr>
        </p:nvSpPr>
        <p:spPr>
          <a:xfrm>
            <a:off x="664396" y="4671159"/>
            <a:ext cx="9735551" cy="1146711"/>
          </a:xfrm>
        </p:spPr>
        <p:txBody>
          <a:bodyPr rtlCol="0"/>
          <a:lstStyle/>
          <a:p>
            <a:pPr algn="l" rtl="0"/>
            <a:r>
              <a:rPr lang="es-MX" sz="1600" dirty="0">
                <a:solidFill>
                  <a:schemeClr val="bg1"/>
                </a:solidFill>
              </a:rPr>
              <a:t>Como se puede ver en la pantalla, hay 6 opciones y cada una de las opciones corresponde a una de las acciones que puede realizar el programa..</a:t>
            </a:r>
          </a:p>
          <a:p>
            <a:pPr algn="l" rtl="0"/>
            <a:endParaRPr lang="es-MX" sz="1600" dirty="0">
              <a:solidFill>
                <a:schemeClr val="bg1"/>
              </a:solidFill>
            </a:endParaRPr>
          </a:p>
          <a:p>
            <a:pPr algn="l" rtl="0"/>
            <a:r>
              <a:rPr lang="es-MX" sz="1600" dirty="0">
                <a:solidFill>
                  <a:schemeClr val="bg1"/>
                </a:solidFill>
              </a:rPr>
              <a:t>Al principio, solo se puede usar la opción 1,5 y 6, debido a que aún no hay videojuegos registrados que se puedan modificar , eliminar o visualizar. No debes preocuparte si la primera vez que ejecutas el programa y escoges realizar alguna de las opciones inhabilitadas en ese momento se mostrara el siguiente mensaje.</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rtlCol="0"/>
          <a:lstStyle/>
          <a:p>
            <a:pPr rtl="0"/>
            <a:fld id="{DBA1B0FB-D917-4C8C-928F-313BD683BF39}" type="slidenum">
              <a:rPr lang="es-MX" smtClean="0"/>
              <a:pPr rtl="0"/>
              <a:t>3</a:t>
            </a:fld>
            <a:endParaRPr lang="es-MX"/>
          </a:p>
        </p:txBody>
      </p:sp>
      <p:pic>
        <p:nvPicPr>
          <p:cNvPr id="8" name="Imagen 7">
            <a:extLst>
              <a:ext uri="{FF2B5EF4-FFF2-40B4-BE49-F238E27FC236}">
                <a16:creationId xmlns:a16="http://schemas.microsoft.com/office/drawing/2014/main" id="{18F207FA-FEBC-67DA-53D3-F1D9AB1BC221}"/>
              </a:ext>
            </a:extLst>
          </p:cNvPr>
          <p:cNvPicPr>
            <a:picLocks noChangeAspect="1"/>
          </p:cNvPicPr>
          <p:nvPr/>
        </p:nvPicPr>
        <p:blipFill>
          <a:blip r:embed="rId2"/>
          <a:stretch>
            <a:fillRect/>
          </a:stretch>
        </p:blipFill>
        <p:spPr>
          <a:xfrm>
            <a:off x="1172672" y="1858230"/>
            <a:ext cx="6095661" cy="2382401"/>
          </a:xfrm>
          <a:prstGeom prst="rect">
            <a:avLst/>
          </a:prstGeom>
        </p:spPr>
      </p:pic>
      <p:pic>
        <p:nvPicPr>
          <p:cNvPr id="11" name="Imagen 10">
            <a:extLst>
              <a:ext uri="{FF2B5EF4-FFF2-40B4-BE49-F238E27FC236}">
                <a16:creationId xmlns:a16="http://schemas.microsoft.com/office/drawing/2014/main" id="{2033B8C9-15CB-26CD-E808-72B55987ADFA}"/>
              </a:ext>
            </a:extLst>
          </p:cNvPr>
          <p:cNvPicPr>
            <a:picLocks noChangeAspect="1"/>
          </p:cNvPicPr>
          <p:nvPr/>
        </p:nvPicPr>
        <p:blipFill rotWithShape="1">
          <a:blip r:embed="rId3"/>
          <a:srcRect l="38490" t="56855" r="37807" b="40671"/>
          <a:stretch/>
        </p:blipFill>
        <p:spPr>
          <a:xfrm>
            <a:off x="2752936" y="6248398"/>
            <a:ext cx="5436791" cy="319177"/>
          </a:xfrm>
          <a:prstGeom prst="rect">
            <a:avLst/>
          </a:prstGeom>
        </p:spPr>
      </p:pic>
    </p:spTree>
    <p:extLst>
      <p:ext uri="{BB962C8B-B14F-4D97-AF65-F5344CB8AC3E}">
        <p14:creationId xmlns:p14="http://schemas.microsoft.com/office/powerpoint/2010/main" val="198300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46426E-F6F6-4A7C-9181-8C3090996261}"/>
              </a:ext>
            </a:extLst>
          </p:cNvPr>
          <p:cNvSpPr>
            <a:spLocks noGrp="1"/>
          </p:cNvSpPr>
          <p:nvPr>
            <p:ph type="title"/>
          </p:nvPr>
        </p:nvSpPr>
        <p:spPr>
          <a:xfrm>
            <a:off x="3424989" y="-530020"/>
            <a:ext cx="5847348" cy="1713644"/>
          </a:xfrm>
        </p:spPr>
        <p:txBody>
          <a:bodyPr rtlCol="0"/>
          <a:lstStyle/>
          <a:p>
            <a:pPr rtl="0"/>
            <a:r>
              <a:rPr lang="es-MX" dirty="0">
                <a:latin typeface="Arial" panose="020B0604020202020204" pitchFamily="34" charset="0"/>
              </a:rPr>
              <a:t>Dar de alta artículos</a:t>
            </a:r>
            <a:endParaRPr lang="es-MX"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idx="1"/>
          </p:nvPr>
        </p:nvSpPr>
        <p:spPr>
          <a:xfrm>
            <a:off x="133768" y="1377897"/>
            <a:ext cx="10871116" cy="2236162"/>
          </a:xfrm>
        </p:spPr>
        <p:txBody>
          <a:bodyPr rtlCol="0"/>
          <a:lstStyle/>
          <a:p>
            <a:pPr rtl="0"/>
            <a:r>
              <a:rPr lang="es-MX" dirty="0">
                <a:solidFill>
                  <a:schemeClr val="bg1"/>
                </a:solidFill>
              </a:rPr>
              <a:t>Para dar de alta un artículo, basta con seleccionar el numero 1 en la pantalla de inicio.  Cuando lo seleccionemos, nos preguntara, primero la cantidad de registros que vamos a dar de alta</a:t>
            </a:r>
          </a:p>
        </p:txBody>
      </p:sp>
      <p:sp>
        <p:nvSpPr>
          <p:cNvPr id="13" name="Marcador de posición de fecha 12">
            <a:extLst>
              <a:ext uri="{FF2B5EF4-FFF2-40B4-BE49-F238E27FC236}">
                <a16:creationId xmlns:a16="http://schemas.microsoft.com/office/drawing/2014/main" id="{915FE2C5-E66A-4405-B19E-2C5C546C98E4}"/>
              </a:ext>
            </a:extLst>
          </p:cNvPr>
          <p:cNvSpPr>
            <a:spLocks noGrp="1"/>
          </p:cNvSpPr>
          <p:nvPr>
            <p:ph type="dt" sz="half" idx="10"/>
          </p:nvPr>
        </p:nvSpPr>
        <p:spPr>
          <a:xfrm>
            <a:off x="616847" y="4736563"/>
            <a:ext cx="9735551" cy="1146711"/>
          </a:xfrm>
        </p:spPr>
        <p:txBody>
          <a:bodyPr rtlCol="0"/>
          <a:lstStyle/>
          <a:p>
            <a:pPr rtl="0"/>
            <a:r>
              <a:rPr lang="es-MX" sz="1600" dirty="0">
                <a:solidFill>
                  <a:schemeClr val="bg1"/>
                </a:solidFill>
              </a:rPr>
              <a:t>Para este ejemplo solo vamos a dar de alta un artículo, al darle esa instrucción al programa nos pedirá ir llenando los campos con información.</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rtlCol="0"/>
          <a:lstStyle/>
          <a:p>
            <a:pPr rtl="0"/>
            <a:fld id="{DBA1B0FB-D917-4C8C-928F-313BD683BF39}" type="slidenum">
              <a:rPr lang="es-MX" smtClean="0"/>
              <a:pPr rtl="0"/>
              <a:t>4</a:t>
            </a:fld>
            <a:endParaRPr lang="es-MX"/>
          </a:p>
        </p:txBody>
      </p:sp>
      <p:pic>
        <p:nvPicPr>
          <p:cNvPr id="6" name="Imagen 5">
            <a:extLst>
              <a:ext uri="{FF2B5EF4-FFF2-40B4-BE49-F238E27FC236}">
                <a16:creationId xmlns:a16="http://schemas.microsoft.com/office/drawing/2014/main" id="{C1BA2084-5A00-B470-0284-1FC40689D934}"/>
              </a:ext>
            </a:extLst>
          </p:cNvPr>
          <p:cNvPicPr>
            <a:picLocks noChangeAspect="1"/>
          </p:cNvPicPr>
          <p:nvPr/>
        </p:nvPicPr>
        <p:blipFill rotWithShape="1">
          <a:blip r:embed="rId2"/>
          <a:srcRect l="38419" t="36855" r="30165" b="37610"/>
          <a:stretch/>
        </p:blipFill>
        <p:spPr>
          <a:xfrm>
            <a:off x="3148642" y="2570806"/>
            <a:ext cx="4796288" cy="2192896"/>
          </a:xfrm>
          <a:prstGeom prst="rect">
            <a:avLst/>
          </a:prstGeom>
        </p:spPr>
      </p:pic>
      <p:pic>
        <p:nvPicPr>
          <p:cNvPr id="8" name="Imagen 7">
            <a:extLst>
              <a:ext uri="{FF2B5EF4-FFF2-40B4-BE49-F238E27FC236}">
                <a16:creationId xmlns:a16="http://schemas.microsoft.com/office/drawing/2014/main" id="{1A948084-972D-C47D-0EF0-33971CBC27E9}"/>
              </a:ext>
            </a:extLst>
          </p:cNvPr>
          <p:cNvPicPr>
            <a:picLocks noChangeAspect="1"/>
          </p:cNvPicPr>
          <p:nvPr/>
        </p:nvPicPr>
        <p:blipFill rotWithShape="1">
          <a:blip r:embed="rId3"/>
          <a:srcRect l="38349" t="52699" r="42052" b="35094"/>
          <a:stretch/>
        </p:blipFill>
        <p:spPr>
          <a:xfrm>
            <a:off x="3916393" y="5480103"/>
            <a:ext cx="3273024" cy="1146710"/>
          </a:xfrm>
          <a:prstGeom prst="rect">
            <a:avLst/>
          </a:prstGeom>
        </p:spPr>
      </p:pic>
    </p:spTree>
    <p:extLst>
      <p:ext uri="{BB962C8B-B14F-4D97-AF65-F5344CB8AC3E}">
        <p14:creationId xmlns:p14="http://schemas.microsoft.com/office/powerpoint/2010/main" val="2503368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p:txBody>
          <a:bodyPr/>
          <a:lstStyle/>
          <a:p>
            <a:pPr algn="ctr"/>
            <a:r>
              <a:rPr lang="es-MX" dirty="0">
                <a:latin typeface="Arial" panose="020B0604020202020204" pitchFamily="34" charset="0"/>
              </a:rPr>
              <a:t>Dar de alta artículos</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p:txBody>
          <a:bodyPr wrap="square" rtlCol="0">
            <a:normAutofit/>
          </a:bodyPr>
          <a:lstStyle/>
          <a:p>
            <a:pPr rtl="0"/>
            <a:r>
              <a:rPr lang="es-MX" dirty="0">
                <a:solidFill>
                  <a:schemeClr val="bg1"/>
                </a:solidFill>
              </a:rPr>
              <a:t>Cuando haya registrado toda la información necesaria que nos piden sobre el videojuego, esta se va a guardar en el programa , después de esto , nos volverá a mandar a la pantalla de inicio automáticamente</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5</a:t>
            </a:fld>
            <a:endParaRPr lang="es-MX"/>
          </a:p>
        </p:txBody>
      </p:sp>
      <p:pic>
        <p:nvPicPr>
          <p:cNvPr id="5" name="Imagen 4">
            <a:extLst>
              <a:ext uri="{FF2B5EF4-FFF2-40B4-BE49-F238E27FC236}">
                <a16:creationId xmlns:a16="http://schemas.microsoft.com/office/drawing/2014/main" id="{C86D8D65-F090-8117-434B-3F57C7439F76}"/>
              </a:ext>
            </a:extLst>
          </p:cNvPr>
          <p:cNvPicPr>
            <a:picLocks noChangeAspect="1"/>
          </p:cNvPicPr>
          <p:nvPr/>
        </p:nvPicPr>
        <p:blipFill rotWithShape="1">
          <a:blip r:embed="rId2"/>
          <a:srcRect l="11250" t="19497" r="57052" b="42138"/>
          <a:stretch/>
        </p:blipFill>
        <p:spPr>
          <a:xfrm>
            <a:off x="6073818" y="1777100"/>
            <a:ext cx="6031363" cy="4106174"/>
          </a:xfrm>
          <a:prstGeom prst="rect">
            <a:avLst/>
          </a:prstGeom>
        </p:spPr>
      </p:pic>
    </p:spTree>
    <p:extLst>
      <p:ext uri="{BB962C8B-B14F-4D97-AF65-F5344CB8AC3E}">
        <p14:creationId xmlns:p14="http://schemas.microsoft.com/office/powerpoint/2010/main" val="632305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a:xfrm>
            <a:off x="1032196" y="-197040"/>
            <a:ext cx="9905998" cy="1478570"/>
          </a:xfrm>
        </p:spPr>
        <p:txBody>
          <a:bodyPr/>
          <a:lstStyle/>
          <a:p>
            <a:pPr algn="ctr"/>
            <a:r>
              <a:rPr lang="es-MX" dirty="0">
                <a:latin typeface="Arial" panose="020B0604020202020204" pitchFamily="34" charset="0"/>
              </a:rPr>
              <a:t>Limpiar pantalla </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774212" y="815835"/>
            <a:ext cx="10905046" cy="1799409"/>
          </a:xfrm>
        </p:spPr>
        <p:txBody>
          <a:bodyPr wrap="square" rtlCol="0">
            <a:normAutofit fontScale="92500"/>
          </a:bodyPr>
          <a:lstStyle/>
          <a:p>
            <a:pPr rtl="0"/>
            <a:r>
              <a:rPr lang="es-MX" dirty="0">
                <a:solidFill>
                  <a:schemeClr val="bg1"/>
                </a:solidFill>
              </a:rPr>
              <a:t>Como se puede ver en el punto anterior , la interfaz del programa ya comienza a verse un poco saturada de información, es por eso , que se tiene la opción de limpiar pantalla .Basta con presionar el número 5 en el Pantalla de inicio , y borrará el texto que tiene el programa en pantalla hasta ese momento y nos dejará solamente con el Menú:</a:t>
            </a:r>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6</a:t>
            </a:fld>
            <a:endParaRPr lang="es-MX"/>
          </a:p>
        </p:txBody>
      </p:sp>
      <p:cxnSp>
        <p:nvCxnSpPr>
          <p:cNvPr id="27" name="Conector recto de flecha 26">
            <a:extLst>
              <a:ext uri="{FF2B5EF4-FFF2-40B4-BE49-F238E27FC236}">
                <a16:creationId xmlns:a16="http://schemas.microsoft.com/office/drawing/2014/main" id="{5C180F56-F175-F74E-19C9-93F5496F3181}"/>
              </a:ext>
            </a:extLst>
          </p:cNvPr>
          <p:cNvCxnSpPr>
            <a:cxnSpLocks/>
          </p:cNvCxnSpPr>
          <p:nvPr/>
        </p:nvCxnSpPr>
        <p:spPr>
          <a:xfrm>
            <a:off x="5415804" y="5275537"/>
            <a:ext cx="81093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5" name="Imagen 4">
            <a:extLst>
              <a:ext uri="{FF2B5EF4-FFF2-40B4-BE49-F238E27FC236}">
                <a16:creationId xmlns:a16="http://schemas.microsoft.com/office/drawing/2014/main" id="{BF1DADDC-6984-6D53-4E37-02D8C62C07DB}"/>
              </a:ext>
            </a:extLst>
          </p:cNvPr>
          <p:cNvPicPr>
            <a:picLocks noChangeAspect="1"/>
          </p:cNvPicPr>
          <p:nvPr/>
        </p:nvPicPr>
        <p:blipFill rotWithShape="1">
          <a:blip r:embed="rId2"/>
          <a:srcRect l="11320" t="19748" r="57005" b="33333"/>
          <a:stretch/>
        </p:blipFill>
        <p:spPr>
          <a:xfrm>
            <a:off x="562180" y="2734573"/>
            <a:ext cx="4795474" cy="3995650"/>
          </a:xfrm>
          <a:prstGeom prst="rect">
            <a:avLst/>
          </a:prstGeom>
        </p:spPr>
      </p:pic>
      <p:pic>
        <p:nvPicPr>
          <p:cNvPr id="7" name="Imagen 6">
            <a:extLst>
              <a:ext uri="{FF2B5EF4-FFF2-40B4-BE49-F238E27FC236}">
                <a16:creationId xmlns:a16="http://schemas.microsoft.com/office/drawing/2014/main" id="{ECEFAC41-5837-13A8-3820-3F11B233005A}"/>
              </a:ext>
            </a:extLst>
          </p:cNvPr>
          <p:cNvPicPr>
            <a:picLocks noChangeAspect="1"/>
          </p:cNvPicPr>
          <p:nvPr/>
        </p:nvPicPr>
        <p:blipFill rotWithShape="1">
          <a:blip r:embed="rId3"/>
          <a:srcRect r="5664"/>
          <a:stretch/>
        </p:blipFill>
        <p:spPr>
          <a:xfrm>
            <a:off x="6284885" y="3845207"/>
            <a:ext cx="5751207" cy="2383743"/>
          </a:xfrm>
          <a:prstGeom prst="rect">
            <a:avLst/>
          </a:prstGeom>
        </p:spPr>
      </p:pic>
    </p:spTree>
    <p:extLst>
      <p:ext uri="{BB962C8B-B14F-4D97-AF65-F5344CB8AC3E}">
        <p14:creationId xmlns:p14="http://schemas.microsoft.com/office/powerpoint/2010/main" val="3154630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a:xfrm>
            <a:off x="1143001" y="342473"/>
            <a:ext cx="9905998" cy="1478570"/>
          </a:xfrm>
        </p:spPr>
        <p:txBody>
          <a:bodyPr/>
          <a:lstStyle/>
          <a:p>
            <a:pPr algn="ctr"/>
            <a:r>
              <a:rPr lang="es-MX" dirty="0">
                <a:latin typeface="Arial" panose="020B0604020202020204" pitchFamily="34" charset="0"/>
              </a:rPr>
              <a:t>Modificar artículos </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0" y="2134859"/>
            <a:ext cx="5486601" cy="3995650"/>
          </a:xfrm>
        </p:spPr>
        <p:txBody>
          <a:bodyPr wrap="square" rtlCol="0">
            <a:normAutofit/>
          </a:bodyPr>
          <a:lstStyle/>
          <a:p>
            <a:pPr rtl="0"/>
            <a:r>
              <a:rPr lang="es-MX" dirty="0">
                <a:solidFill>
                  <a:schemeClr val="bg1"/>
                </a:solidFill>
              </a:rPr>
              <a:t>Ahora pasemos a ver cómo se puede modificar un registro, por si alguna vez debemos corregir algún error, para ingresar a esta sección, se debe escoger el numero 2 en la pantalla de inicio. Al seleccionarlo el programa nos preguntara Numero del Producto que deseas modificar.</a:t>
            </a:r>
          </a:p>
          <a:p>
            <a:pPr rtl="0"/>
            <a:endParaRPr lang="es-MX"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7</a:t>
            </a:fld>
            <a:endParaRPr lang="es-MX"/>
          </a:p>
        </p:txBody>
      </p:sp>
      <p:pic>
        <p:nvPicPr>
          <p:cNvPr id="5" name="Imagen 4">
            <a:extLst>
              <a:ext uri="{FF2B5EF4-FFF2-40B4-BE49-F238E27FC236}">
                <a16:creationId xmlns:a16="http://schemas.microsoft.com/office/drawing/2014/main" id="{1BECED56-07CA-25CD-7F55-83B92168617C}"/>
              </a:ext>
            </a:extLst>
          </p:cNvPr>
          <p:cNvPicPr>
            <a:picLocks noChangeAspect="1"/>
          </p:cNvPicPr>
          <p:nvPr/>
        </p:nvPicPr>
        <p:blipFill rotWithShape="1">
          <a:blip r:embed="rId2"/>
          <a:srcRect l="11250" t="19623" r="54998" b="44906"/>
          <a:stretch/>
        </p:blipFill>
        <p:spPr>
          <a:xfrm>
            <a:off x="5408762" y="2213307"/>
            <a:ext cx="6493529" cy="3838754"/>
          </a:xfrm>
          <a:prstGeom prst="rect">
            <a:avLst/>
          </a:prstGeom>
        </p:spPr>
      </p:pic>
    </p:spTree>
    <p:extLst>
      <p:ext uri="{BB962C8B-B14F-4D97-AF65-F5344CB8AC3E}">
        <p14:creationId xmlns:p14="http://schemas.microsoft.com/office/powerpoint/2010/main" val="1220144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p:txBody>
          <a:bodyPr/>
          <a:lstStyle/>
          <a:p>
            <a:pPr algn="ctr"/>
            <a:r>
              <a:rPr lang="es-MX" dirty="0">
                <a:latin typeface="Arial" panose="020B0604020202020204" pitchFamily="34" charset="0"/>
              </a:rPr>
              <a:t>Modificar artículos</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702977" y="2097088"/>
            <a:ext cx="4668253" cy="3314644"/>
          </a:xfrm>
        </p:spPr>
        <p:txBody>
          <a:bodyPr wrap="square" rtlCol="0">
            <a:normAutofit lnSpcReduction="10000"/>
          </a:bodyPr>
          <a:lstStyle/>
          <a:p>
            <a:pPr rtl="0"/>
            <a:r>
              <a:rPr lang="es-MX" dirty="0">
                <a:solidFill>
                  <a:schemeClr val="bg1"/>
                </a:solidFill>
              </a:rPr>
              <a:t>Para este ejemplo modificamos todo el artículo que anterior mente era Mario Bros, una vez realizado la modificación, el programa nos mostrara un mensaje que dice Producto Modificado dando por entender , que el cambio fue realizado.</a:t>
            </a:r>
          </a:p>
          <a:p>
            <a:pPr rtl="0"/>
            <a:endParaRPr lang="es-MX"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8</a:t>
            </a:fld>
            <a:endParaRPr lang="es-MX"/>
          </a:p>
        </p:txBody>
      </p:sp>
      <p:pic>
        <p:nvPicPr>
          <p:cNvPr id="4" name="Imagen 3">
            <a:extLst>
              <a:ext uri="{FF2B5EF4-FFF2-40B4-BE49-F238E27FC236}">
                <a16:creationId xmlns:a16="http://schemas.microsoft.com/office/drawing/2014/main" id="{A0D7E657-C7F4-9DD4-667F-4D07CDBDA831}"/>
              </a:ext>
            </a:extLst>
          </p:cNvPr>
          <p:cNvPicPr>
            <a:picLocks noChangeAspect="1"/>
          </p:cNvPicPr>
          <p:nvPr/>
        </p:nvPicPr>
        <p:blipFill rotWithShape="1">
          <a:blip r:embed="rId2"/>
          <a:srcRect l="11182" t="19497" r="54858" b="34466"/>
          <a:stretch/>
        </p:blipFill>
        <p:spPr>
          <a:xfrm>
            <a:off x="5520905" y="1901666"/>
            <a:ext cx="6120099" cy="4666891"/>
          </a:xfrm>
          <a:prstGeom prst="rect">
            <a:avLst/>
          </a:prstGeom>
        </p:spPr>
      </p:pic>
    </p:spTree>
    <p:extLst>
      <p:ext uri="{BB962C8B-B14F-4D97-AF65-F5344CB8AC3E}">
        <p14:creationId xmlns:p14="http://schemas.microsoft.com/office/powerpoint/2010/main" val="1202351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518DDF-15EC-918B-5900-C13FEAF34581}"/>
              </a:ext>
            </a:extLst>
          </p:cNvPr>
          <p:cNvSpPr>
            <a:spLocks noGrp="1"/>
          </p:cNvSpPr>
          <p:nvPr>
            <p:ph type="title"/>
          </p:nvPr>
        </p:nvSpPr>
        <p:spPr/>
        <p:txBody>
          <a:bodyPr/>
          <a:lstStyle/>
          <a:p>
            <a:pPr algn="ctr"/>
            <a:r>
              <a:rPr lang="es-MX" dirty="0">
                <a:latin typeface="Arial" panose="020B0604020202020204" pitchFamily="34" charset="0"/>
              </a:rPr>
              <a:t>Lista de artículos</a:t>
            </a:r>
            <a:endParaRPr lang="en-US" dirty="0"/>
          </a:p>
        </p:txBody>
      </p:sp>
      <p:sp>
        <p:nvSpPr>
          <p:cNvPr id="3" name="Marcador de contenido 2">
            <a:extLst>
              <a:ext uri="{FF2B5EF4-FFF2-40B4-BE49-F238E27FC236}">
                <a16:creationId xmlns:a16="http://schemas.microsoft.com/office/drawing/2014/main" id="{D3B60D6F-4D0F-4D33-B2A7-159C8583FF00}"/>
              </a:ext>
            </a:extLst>
          </p:cNvPr>
          <p:cNvSpPr>
            <a:spLocks noGrp="1"/>
          </p:cNvSpPr>
          <p:nvPr>
            <p:ph sz="half" idx="1"/>
          </p:nvPr>
        </p:nvSpPr>
        <p:spPr>
          <a:xfrm>
            <a:off x="642593" y="2005183"/>
            <a:ext cx="4668253" cy="3314644"/>
          </a:xfrm>
        </p:spPr>
        <p:txBody>
          <a:bodyPr wrap="square" rtlCol="0">
            <a:normAutofit/>
          </a:bodyPr>
          <a:lstStyle/>
          <a:p>
            <a:pPr rtl="0"/>
            <a:r>
              <a:rPr lang="es-MX" dirty="0">
                <a:solidFill>
                  <a:schemeClr val="bg1"/>
                </a:solidFill>
              </a:rPr>
              <a:t>En esta sección es posible ver la lista de los artículos existentes en ese momento y sus respectivos datos, para seleccionar esta opción hay que ingresar el numero 4 en la pantalla de inicio.</a:t>
            </a:r>
          </a:p>
          <a:p>
            <a:pPr rtl="0"/>
            <a:endParaRPr lang="es-MX" dirty="0"/>
          </a:p>
        </p:txBody>
      </p:sp>
      <p:sp>
        <p:nvSpPr>
          <p:cNvPr id="15" name="Marcador de número de diapositiva 14">
            <a:extLst>
              <a:ext uri="{FF2B5EF4-FFF2-40B4-BE49-F238E27FC236}">
                <a16:creationId xmlns:a16="http://schemas.microsoft.com/office/drawing/2014/main" id="{3B199C97-F175-437D-8311-DB662925C063}"/>
              </a:ext>
            </a:extLst>
          </p:cNvPr>
          <p:cNvSpPr>
            <a:spLocks noGrp="1"/>
          </p:cNvSpPr>
          <p:nvPr>
            <p:ph type="sldNum" sz="quarter" idx="12"/>
          </p:nvPr>
        </p:nvSpPr>
        <p:spPr/>
        <p:txBody>
          <a:bodyPr wrap="square" rtlCol="0" anchor="ctr">
            <a:normAutofit/>
          </a:bodyPr>
          <a:lstStyle/>
          <a:p>
            <a:pPr rtl="0">
              <a:spcAft>
                <a:spcPts val="600"/>
              </a:spcAft>
            </a:pPr>
            <a:fld id="{DBA1B0FB-D917-4C8C-928F-313BD683BF39}" type="slidenum">
              <a:rPr lang="es-MX" smtClean="0"/>
              <a:pPr rtl="0">
                <a:spcAft>
                  <a:spcPts val="600"/>
                </a:spcAft>
              </a:pPr>
              <a:t>9</a:t>
            </a:fld>
            <a:endParaRPr lang="es-MX"/>
          </a:p>
        </p:txBody>
      </p:sp>
      <p:pic>
        <p:nvPicPr>
          <p:cNvPr id="5" name="Imagen 4">
            <a:extLst>
              <a:ext uri="{FF2B5EF4-FFF2-40B4-BE49-F238E27FC236}">
                <a16:creationId xmlns:a16="http://schemas.microsoft.com/office/drawing/2014/main" id="{2162C63B-51A2-D827-572E-475AEFB4B842}"/>
              </a:ext>
            </a:extLst>
          </p:cNvPr>
          <p:cNvPicPr>
            <a:picLocks noChangeAspect="1"/>
          </p:cNvPicPr>
          <p:nvPr/>
        </p:nvPicPr>
        <p:blipFill rotWithShape="1">
          <a:blip r:embed="rId2"/>
          <a:srcRect l="9052" t="5912" r="58421" b="51320"/>
          <a:stretch/>
        </p:blipFill>
        <p:spPr>
          <a:xfrm>
            <a:off x="5604709" y="1808872"/>
            <a:ext cx="6066830" cy="4486982"/>
          </a:xfrm>
          <a:prstGeom prst="rect">
            <a:avLst/>
          </a:prstGeom>
        </p:spPr>
      </p:pic>
    </p:spTree>
    <p:extLst>
      <p:ext uri="{BB962C8B-B14F-4D97-AF65-F5344CB8AC3E}">
        <p14:creationId xmlns:p14="http://schemas.microsoft.com/office/powerpoint/2010/main" val="33128462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2.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TM04033919[[fn=Circuito]]</Template>
  <TotalTime>260</TotalTime>
  <Words>674</Words>
  <Application>Microsoft Office PowerPoint</Application>
  <PresentationFormat>Panorámica</PresentationFormat>
  <Paragraphs>46</Paragraphs>
  <Slides>12</Slides>
  <Notes>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12</vt:i4>
      </vt:variant>
    </vt:vector>
  </HeadingPairs>
  <TitlesOfParts>
    <vt:vector size="16" baseType="lpstr">
      <vt:lpstr>Arial</vt:lpstr>
      <vt:lpstr>Calibri</vt:lpstr>
      <vt:lpstr>Tw Cen MT</vt:lpstr>
      <vt:lpstr>Circuito</vt:lpstr>
      <vt:lpstr>Manual de usuario Programa en C++  Dar de alta productos en una tienda de videojuegos </vt:lpstr>
      <vt:lpstr>Introducción </vt:lpstr>
      <vt:lpstr>Pantalla de inicio.</vt:lpstr>
      <vt:lpstr>Dar de alta artículos</vt:lpstr>
      <vt:lpstr>Dar de alta artículos</vt:lpstr>
      <vt:lpstr>Limpiar pantalla </vt:lpstr>
      <vt:lpstr>Modificar artículos </vt:lpstr>
      <vt:lpstr>Modificar artículos</vt:lpstr>
      <vt:lpstr>Lista de artículos</vt:lpstr>
      <vt:lpstr>Eliminar articulo</vt:lpstr>
      <vt:lpstr>salir</vt:lpstr>
      <vt:lpstr>Visualizacion de productos de videojuegos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Título de la presentación</dc:title>
  <dc:creator>Ivan Enrique Rodriguez</dc:creator>
  <cp:lastModifiedBy>Ivan Enrique Rodriguez</cp:lastModifiedBy>
  <cp:revision>2</cp:revision>
  <dcterms:created xsi:type="dcterms:W3CDTF">2023-05-31T05:47:43Z</dcterms:created>
  <dcterms:modified xsi:type="dcterms:W3CDTF">2023-06-11T21:49:42Z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